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8" r:id="rId4"/>
  </p:sldMasterIdLst>
  <p:notesMasterIdLst>
    <p:notesMasterId r:id="rId18"/>
  </p:notesMasterIdLst>
  <p:handoutMasterIdLst>
    <p:handoutMasterId r:id="rId19"/>
  </p:handoutMasterIdLst>
  <p:sldIdLst>
    <p:sldId id="3825" r:id="rId5"/>
    <p:sldId id="3826" r:id="rId6"/>
    <p:sldId id="3827" r:id="rId7"/>
    <p:sldId id="3828" r:id="rId8"/>
    <p:sldId id="3835"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108" d="100"/>
          <a:sy n="108" d="100"/>
        </p:scale>
        <p:origin x="510" y="108"/>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fr-FR" sz="2800" b="0" noProof="1">
              <a:solidFill>
                <a:sysClr val="windowText" lastClr="000000"/>
              </a:solidFill>
            </a:rPr>
            <a:t>Nom</a:t>
          </a:r>
          <a:br>
            <a:rPr lang="fr-FR" sz="1600" noProof="1">
              <a:solidFill>
                <a:sysClr val="windowText" lastClr="000000"/>
              </a:solidFill>
            </a:rPr>
          </a:br>
          <a:r>
            <a:rPr lang="fr-FR" sz="1600" b="0" noProof="1">
              <a:solidFill>
                <a:sysClr val="windowText" lastClr="000000"/>
              </a:solidFill>
              <a:latin typeface="+mn-lt"/>
            </a:rPr>
            <a:t>Titre</a:t>
          </a:r>
        </a:p>
      </dgm:t>
    </dgm:pt>
    <dgm:pt modelId="{FC4F4986-5DCD-4DC2-B7FD-2C5FABEF9979}" type="parTrans" cxnId="{E6EDE7CF-5B3F-4E2C-99EE-D5462F0EC9CE}">
      <dgm:prSet/>
      <dgm:spPr/>
      <dgm:t>
        <a:bodyPr rtlCol="0"/>
        <a:lstStyle/>
        <a:p>
          <a:pPr rtl="0"/>
          <a:endParaRPr lang="fr-FR" noProof="1"/>
        </a:p>
      </dgm:t>
    </dgm:pt>
    <dgm:pt modelId="{D868EA7F-D868-4231-86D5-66D9B2DF2F62}" type="sibTrans" cxnId="{E6EDE7CF-5B3F-4E2C-99EE-D5462F0EC9CE}">
      <dgm:prSet/>
      <dgm:spPr/>
      <dgm:t>
        <a:bodyPr rtlCol="0"/>
        <a:lstStyle/>
        <a:p>
          <a:pPr rtl="0"/>
          <a:endParaRPr lang="fr-FR" noProof="1"/>
        </a:p>
      </dgm:t>
    </dgm:pt>
    <dgm:pt modelId="{1E293C9C-50F7-4DF0-A45F-EF6AA41E15B2}">
      <dgm:prSet custT="1"/>
      <dgm:spPr/>
      <dgm:t>
        <a:bodyPr rtlCol="0"/>
        <a:lstStyle/>
        <a:p>
          <a:pPr algn="ctr">
            <a:lnSpc>
              <a:spcPct val="100000"/>
            </a:lnSpc>
            <a:defRPr b="1" spc="20">
              <a:latin typeface="+mj-lt"/>
            </a:defRPr>
          </a:pPr>
          <a:r>
            <a:rPr lang="fr-FR" sz="2800" b="0" noProof="1">
              <a:solidFill>
                <a:schemeClr val="tx1"/>
              </a:solidFill>
            </a:rPr>
            <a:t>Nom</a:t>
          </a:r>
          <a:br>
            <a:rPr lang="fr-FR" sz="1600" noProof="1">
              <a:solidFill>
                <a:schemeClr val="tx1"/>
              </a:solidFill>
            </a:rPr>
          </a:br>
          <a:r>
            <a:rPr lang="fr-FR" sz="1600" b="0" noProof="1">
              <a:solidFill>
                <a:schemeClr val="tx1"/>
              </a:solidFill>
              <a:latin typeface="+mn-lt"/>
            </a:rPr>
            <a:t>Titre</a:t>
          </a:r>
        </a:p>
      </dgm:t>
    </dgm:pt>
    <dgm:pt modelId="{04936CC5-1B2F-4620-ABDF-F195956C3F4A}" type="parTrans" cxnId="{A7E7000F-0D10-4D88-844F-C9CB2A6A39DA}">
      <dgm:prSet/>
      <dgm:spPr/>
      <dgm:t>
        <a:bodyPr rtlCol="0"/>
        <a:lstStyle/>
        <a:p>
          <a:pPr rtl="0"/>
          <a:endParaRPr lang="fr-FR" noProof="1"/>
        </a:p>
      </dgm:t>
    </dgm:pt>
    <dgm:pt modelId="{E019F05B-61F4-4915-9D10-5D6F328EA591}" type="sibTrans" cxnId="{A7E7000F-0D10-4D88-844F-C9CB2A6A39DA}">
      <dgm:prSet/>
      <dgm:spPr/>
      <dgm:t>
        <a:bodyPr rtlCol="0"/>
        <a:lstStyle/>
        <a:p>
          <a:pPr rtl="0"/>
          <a:endParaRPr lang="fr-FR" noProof="1"/>
        </a:p>
      </dgm:t>
    </dgm:pt>
    <dgm:pt modelId="{DA3F2F2F-B5A8-4CFD-ABCE-1BC48CD913AF}">
      <dgm:prSet custT="1"/>
      <dgm:spPr/>
      <dgm:t>
        <a:bodyPr rtlCol="0"/>
        <a:lstStyle/>
        <a:p>
          <a:pPr algn="ctr">
            <a:lnSpc>
              <a:spcPct val="100000"/>
            </a:lnSpc>
            <a:defRPr b="1" spc="20">
              <a:latin typeface="+mj-lt"/>
            </a:defRPr>
          </a:pPr>
          <a:r>
            <a:rPr lang="fr-FR" sz="2800" b="0" noProof="1">
              <a:solidFill>
                <a:schemeClr val="tx1"/>
              </a:solidFill>
            </a:rPr>
            <a:t>Nom</a:t>
          </a:r>
          <a:br>
            <a:rPr lang="fr-FR" sz="1600" noProof="1">
              <a:solidFill>
                <a:schemeClr val="tx1"/>
              </a:solidFill>
            </a:rPr>
          </a:br>
          <a:r>
            <a:rPr lang="fr-FR" sz="1600" b="0" noProof="1">
              <a:solidFill>
                <a:schemeClr val="tx1"/>
              </a:solidFill>
              <a:latin typeface="+mn-lt"/>
            </a:rPr>
            <a:t>Titre</a:t>
          </a:r>
        </a:p>
      </dgm:t>
    </dgm:pt>
    <dgm:pt modelId="{D4AFA5E0-6624-49A6-B10B-4FFA7483C001}" type="parTrans" cxnId="{307321D6-32A9-4F29-A35B-8328C6417311}">
      <dgm:prSet/>
      <dgm:spPr/>
      <dgm:t>
        <a:bodyPr rtlCol="0"/>
        <a:lstStyle/>
        <a:p>
          <a:pPr rtl="0"/>
          <a:endParaRPr lang="fr-FR" noProof="1"/>
        </a:p>
      </dgm:t>
    </dgm:pt>
    <dgm:pt modelId="{038FE749-6004-418E-86C7-7C1B1D7930F4}" type="sibTrans" cxnId="{307321D6-32A9-4F29-A35B-8328C6417311}">
      <dgm:prSet/>
      <dgm:spPr/>
      <dgm:t>
        <a:bodyPr rtlCol="0"/>
        <a:lstStyle/>
        <a:p>
          <a:pPr rtl="0"/>
          <a:endParaRPr lang="fr-FR" noProof="1"/>
        </a:p>
      </dgm:t>
    </dgm:pt>
    <dgm:pt modelId="{B2F9B3BC-1849-4A4A-BBE4-752B9B492C76}">
      <dgm:prSet custT="1"/>
      <dgm:spPr/>
      <dgm:t>
        <a:bodyPr rtlCol="0"/>
        <a:lstStyle/>
        <a:p>
          <a:pPr algn="ctr">
            <a:lnSpc>
              <a:spcPct val="100000"/>
            </a:lnSpc>
            <a:defRPr b="1" spc="20">
              <a:latin typeface="+mj-lt"/>
            </a:defRPr>
          </a:pPr>
          <a:r>
            <a:rPr lang="fr-FR" sz="2800" b="0" noProof="1">
              <a:solidFill>
                <a:schemeClr val="tx1"/>
              </a:solidFill>
            </a:rPr>
            <a:t>Nom</a:t>
          </a:r>
          <a:br>
            <a:rPr lang="fr-FR" sz="1600" noProof="1">
              <a:solidFill>
                <a:schemeClr val="tx1"/>
              </a:solidFill>
            </a:rPr>
          </a:br>
          <a:r>
            <a:rPr lang="fr-FR" sz="1600" b="0" noProof="1">
              <a:solidFill>
                <a:schemeClr val="tx1"/>
              </a:solidFill>
              <a:latin typeface="+mn-lt"/>
            </a:rPr>
            <a:t>Titre</a:t>
          </a:r>
        </a:p>
      </dgm:t>
    </dgm:pt>
    <dgm:pt modelId="{48FD486C-824F-4590-8CFC-BC1053E533DD}" type="parTrans" cxnId="{BB48F2B9-3F80-43D5-9223-76526A774C2D}">
      <dgm:prSet/>
      <dgm:spPr/>
      <dgm:t>
        <a:bodyPr rtlCol="0"/>
        <a:lstStyle/>
        <a:p>
          <a:pPr rtl="0"/>
          <a:endParaRPr lang="fr-FR" noProof="1"/>
        </a:p>
      </dgm:t>
    </dgm:pt>
    <dgm:pt modelId="{2946CE56-B018-4C0E-918D-0B36D170024F}" type="sibTrans" cxnId="{BB48F2B9-3F80-43D5-9223-76526A774C2D}">
      <dgm:prSet/>
      <dgm:spPr/>
      <dgm:t>
        <a:bodyPr rtlCol="0"/>
        <a:lstStyle/>
        <a:p>
          <a:pPr rtl="0"/>
          <a:endParaRPr lang="fr-FR" noProof="1"/>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rtl="0"/>
          <a:r>
            <a:rPr lang="fr-FR" b="0" i="0" u="none" noProof="1"/>
            <a:t>Pour commencer une présentation, accédez à l’onglet Diaporama et sélectionnez À partir du début.</a:t>
          </a:r>
          <a:endParaRPr lang="fr-FR" noProof="1"/>
        </a:p>
      </dgm:t>
    </dgm:pt>
    <dgm:pt modelId="{49F555B2-B165-4CB6-8578-DF4BCD791ABF}" type="parTrans" cxnId="{8327A44B-5326-4A8B-9B23-A3D3C09A16F3}">
      <dgm:prSet/>
      <dgm:spPr/>
      <dgm:t>
        <a:bodyPr rtlCol="0"/>
        <a:lstStyle/>
        <a:p>
          <a:pPr rtl="0"/>
          <a:endParaRPr lang="fr-FR" noProof="1"/>
        </a:p>
      </dgm:t>
    </dgm:pt>
    <dgm:pt modelId="{C54063C4-24CD-4834-9424-53756AE38C6B}" type="sibTrans" cxnId="{8327A44B-5326-4A8B-9B23-A3D3C09A16F3}">
      <dgm:prSet phldrT="1" phldr="0"/>
      <dgm:spPr>
        <a:solidFill>
          <a:schemeClr val="accent1"/>
        </a:solidFill>
        <a:ln>
          <a:noFill/>
        </a:ln>
      </dgm:spPr>
      <dgm:t>
        <a:bodyPr rtlCol="0"/>
        <a:lstStyle/>
        <a:p>
          <a:pPr rtl="0"/>
          <a:r>
            <a:rPr lang="fr-FR" noProof="1"/>
            <a:t>1</a:t>
          </a:r>
        </a:p>
      </dgm:t>
    </dgm:pt>
    <dgm:pt modelId="{0F6BA1FB-59E5-4F16-A7B4-1533BB1F09E4}">
      <dgm:prSet/>
      <dgm:spPr>
        <a:solidFill>
          <a:schemeClr val="accent2">
            <a:lumMod val="20000"/>
            <a:lumOff val="80000"/>
            <a:alpha val="90000"/>
          </a:schemeClr>
        </a:solidFill>
        <a:ln>
          <a:noFill/>
        </a:ln>
      </dgm:spPr>
      <dgm:t>
        <a:bodyPr rtlCol="0"/>
        <a:lstStyle/>
        <a:p>
          <a:pPr rtl="0"/>
          <a:r>
            <a:rPr lang="fr-FR" b="0" i="0" u="none" noProof="1"/>
            <a:t>Pour afficher le mode Présentateur, en mode Diaporama, sur la barre de contrôle en bas à gauche, sélectionnez les points de suspension, puis Mode Présentateur. </a:t>
          </a:r>
          <a:endParaRPr lang="fr-FR" noProof="1"/>
        </a:p>
      </dgm:t>
    </dgm:pt>
    <dgm:pt modelId="{6A557BB1-C0DD-44CB-8745-CE5481476209}" type="parTrans" cxnId="{F0FA65E5-FB81-4E7A-9467-65363565F4A0}">
      <dgm:prSet/>
      <dgm:spPr/>
      <dgm:t>
        <a:bodyPr rtlCol="0"/>
        <a:lstStyle/>
        <a:p>
          <a:pPr rtl="0"/>
          <a:endParaRPr lang="fr-FR" noProof="1"/>
        </a:p>
      </dgm:t>
    </dgm:pt>
    <dgm:pt modelId="{7DBF5CB5-29DD-4671-A0F3-981D48571500}" type="sibTrans" cxnId="{F0FA65E5-FB81-4E7A-9467-65363565F4A0}">
      <dgm:prSet phldrT="2" phldr="0"/>
      <dgm:spPr>
        <a:solidFill>
          <a:schemeClr val="accent2"/>
        </a:solidFill>
        <a:ln>
          <a:noFill/>
        </a:ln>
      </dgm:spPr>
      <dgm:t>
        <a:bodyPr rtlCol="0"/>
        <a:lstStyle/>
        <a:p>
          <a:pPr rtl="0"/>
          <a:r>
            <a:rPr lang="fr-FR" noProof="1"/>
            <a:t>2</a:t>
          </a:r>
        </a:p>
      </dgm:t>
    </dgm:pt>
    <dgm:pt modelId="{1D096F01-AEA8-401D-8348-98E9A81F3CE0}">
      <dgm:prSet/>
      <dgm:spPr>
        <a:solidFill>
          <a:schemeClr val="accent4">
            <a:lumMod val="20000"/>
            <a:lumOff val="80000"/>
            <a:alpha val="90000"/>
          </a:schemeClr>
        </a:solidFill>
        <a:ln>
          <a:noFill/>
        </a:ln>
      </dgm:spPr>
      <dgm:t>
        <a:bodyPr rtlCol="0"/>
        <a:lstStyle/>
        <a:p>
          <a:pPr rtl="0"/>
          <a:r>
            <a:rPr lang="fr-FR" b="0" i="0" u="none" noProof="1"/>
            <a:t>Pendant votre présentation, les notes du présentateur sont visibles sur votre écran, mais ne sont pas visibles pour l’auditoire. </a:t>
          </a:r>
          <a:endParaRPr lang="fr-FR" noProof="1"/>
        </a:p>
      </dgm:t>
    </dgm:pt>
    <dgm:pt modelId="{AB9DA1CE-0370-48BB-8362-3A4CBF7FFB29}" type="parTrans" cxnId="{FD2381C0-DA6F-4859-90D6-313730044E7C}">
      <dgm:prSet/>
      <dgm:spPr/>
      <dgm:t>
        <a:bodyPr rtlCol="0"/>
        <a:lstStyle/>
        <a:p>
          <a:pPr rtl="0"/>
          <a:endParaRPr lang="fr-FR" noProof="1"/>
        </a:p>
      </dgm:t>
    </dgm:pt>
    <dgm:pt modelId="{6088456C-4B73-4948-985C-DD954DEF44EF}" type="sibTrans" cxnId="{FD2381C0-DA6F-4859-90D6-313730044E7C}">
      <dgm:prSet phldrT="3" phldr="0"/>
      <dgm:spPr>
        <a:solidFill>
          <a:schemeClr val="accent4"/>
        </a:solidFill>
        <a:ln>
          <a:noFill/>
        </a:ln>
      </dgm:spPr>
      <dgm:t>
        <a:bodyPr rtlCol="0"/>
        <a:lstStyle/>
        <a:p>
          <a:pPr rtl="0"/>
          <a:r>
            <a:rPr lang="fr-FR" noProof="1"/>
            <a:t>3</a:t>
          </a:r>
        </a:p>
      </dgm:t>
    </dgm:pt>
    <dgm:pt modelId="{DE16CBB4-D3F4-44AD-8379-3A5D78B889D5}">
      <dgm:prSet/>
      <dgm:spPr>
        <a:solidFill>
          <a:schemeClr val="accent5">
            <a:lumMod val="20000"/>
            <a:lumOff val="80000"/>
            <a:alpha val="90000"/>
          </a:schemeClr>
        </a:solidFill>
        <a:ln>
          <a:noFill/>
        </a:ln>
      </dgm:spPr>
      <dgm:t>
        <a:bodyPr rtlCol="0"/>
        <a:lstStyle/>
        <a:p>
          <a:pPr rtl="0"/>
          <a:r>
            <a:rPr lang="fr-FR" b="0" i="0" u="none" noProof="1"/>
            <a:t>Le volet de notes est une zone qui apparaît en dessous de chaque diapositive. Appuyez dessus pour ajouter des notes. </a:t>
          </a:r>
          <a:endParaRPr lang="fr-FR" noProof="1"/>
        </a:p>
      </dgm:t>
    </dgm:pt>
    <dgm:pt modelId="{917142D8-7514-46BB-B61D-8633F0189C31}" type="parTrans" cxnId="{058D75E7-8E09-41CE-ADFC-EEAD1556353B}">
      <dgm:prSet/>
      <dgm:spPr/>
      <dgm:t>
        <a:bodyPr rtlCol="0"/>
        <a:lstStyle/>
        <a:p>
          <a:pPr rtl="0"/>
          <a:endParaRPr lang="fr-FR" noProof="1"/>
        </a:p>
      </dgm:t>
    </dgm:pt>
    <dgm:pt modelId="{C2728830-9A00-4764-A9F1-670DDF9E57B3}" type="sibTrans" cxnId="{058D75E7-8E09-41CE-ADFC-EEAD1556353B}">
      <dgm:prSet phldrT="4" phldr="0"/>
      <dgm:spPr>
        <a:solidFill>
          <a:schemeClr val="accent5"/>
        </a:solidFill>
        <a:ln>
          <a:noFill/>
        </a:ln>
      </dgm:spPr>
      <dgm:t>
        <a:bodyPr rtlCol="0"/>
        <a:lstStyle/>
        <a:p>
          <a:pPr rtl="0"/>
          <a:r>
            <a:rPr lang="fr-FR" noProof="1"/>
            <a:t>4</a:t>
          </a:r>
        </a:p>
      </dgm:t>
    </dgm:pt>
    <dgm:pt modelId="{F7B81412-5EAE-488C-9259-0FA0EB0F090B}">
      <dgm:prSet/>
      <dgm:spPr>
        <a:solidFill>
          <a:schemeClr val="accent6">
            <a:lumMod val="20000"/>
            <a:lumOff val="80000"/>
            <a:alpha val="90000"/>
          </a:schemeClr>
        </a:solidFill>
        <a:ln>
          <a:noFill/>
        </a:ln>
      </dgm:spPr>
      <dgm:t>
        <a:bodyPr rtlCol="0"/>
        <a:lstStyle/>
        <a:p>
          <a:pPr rtl="0"/>
          <a:r>
            <a:rPr lang="fr-FR" b="0" i="0" u="none" noProof="1"/>
            <a:t>Si le volet de notes n’apparaît pas ou s’il est complètement réduit, cliquez sur Notes dans la barre des tâches au bas de la fenêtre PowerPoint. </a:t>
          </a:r>
          <a:endParaRPr lang="fr-FR" noProof="1"/>
        </a:p>
      </dgm:t>
    </dgm:pt>
    <dgm:pt modelId="{C9E63F01-62A4-4331-A67D-7FE563CE9D07}" type="parTrans" cxnId="{AD7281BE-8A99-43C0-9016-4082EB985BF2}">
      <dgm:prSet/>
      <dgm:spPr/>
      <dgm:t>
        <a:bodyPr rtlCol="0"/>
        <a:lstStyle/>
        <a:p>
          <a:pPr rtl="0"/>
          <a:endParaRPr lang="fr-FR" noProof="1"/>
        </a:p>
      </dgm:t>
    </dgm:pt>
    <dgm:pt modelId="{32E76676-0672-4988-9FB1-308093FF8D5C}" type="sibTrans" cxnId="{AD7281BE-8A99-43C0-9016-4082EB985BF2}">
      <dgm:prSet phldrT="5" phldr="0"/>
      <dgm:spPr>
        <a:solidFill>
          <a:schemeClr val="accent6"/>
        </a:solidFill>
        <a:ln>
          <a:noFill/>
        </a:ln>
      </dgm:spPr>
      <dgm:t>
        <a:bodyPr rtlCol="0"/>
        <a:lstStyle/>
        <a:p>
          <a:pPr rtl="0"/>
          <a:r>
            <a:rPr lang="fr-FR" noProof="1"/>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fr-FR" sz="2800" b="0" kern="1200" noProof="1">
              <a:solidFill>
                <a:sysClr val="windowText" lastClr="000000"/>
              </a:solidFill>
            </a:rPr>
            <a:t>Nom</a:t>
          </a:r>
          <a:br>
            <a:rPr lang="fr-FR" sz="1600" kern="1200" noProof="1">
              <a:solidFill>
                <a:sysClr val="windowText" lastClr="000000"/>
              </a:solidFill>
            </a:rPr>
          </a:br>
          <a:r>
            <a:rPr lang="fr-FR" sz="1600" b="0" kern="1200" noProof="1">
              <a:solidFill>
                <a:sysClr val="windowText" lastClr="000000"/>
              </a:solidFill>
              <a:latin typeface="+mn-lt"/>
            </a:rPr>
            <a:t>Titre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fr-FR" sz="2800" b="0" kern="1200" noProof="1">
              <a:solidFill>
                <a:schemeClr val="tx1"/>
              </a:solidFill>
            </a:rPr>
            <a:t>Nom</a:t>
          </a:r>
          <a:br>
            <a:rPr lang="fr-FR" sz="1600" kern="1200" noProof="1">
              <a:solidFill>
                <a:schemeClr val="tx1"/>
              </a:solidFill>
            </a:rPr>
          </a:br>
          <a:r>
            <a:rPr lang="fr-FR" sz="1600" b="0" kern="1200" noProof="1">
              <a:solidFill>
                <a:schemeClr val="tx1"/>
              </a:solidFill>
              <a:latin typeface="+mn-lt"/>
            </a:rPr>
            <a:t>Titre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fr-FR" sz="2800" b="0" kern="1200" noProof="1">
              <a:solidFill>
                <a:schemeClr val="tx1"/>
              </a:solidFill>
            </a:rPr>
            <a:t>Nom</a:t>
          </a:r>
          <a:br>
            <a:rPr lang="fr-FR" sz="1600" kern="1200" noProof="1">
              <a:solidFill>
                <a:schemeClr val="tx1"/>
              </a:solidFill>
            </a:rPr>
          </a:br>
          <a:r>
            <a:rPr lang="fr-FR" sz="1600" b="0" kern="1200" noProof="1">
              <a:solidFill>
                <a:schemeClr val="tx1"/>
              </a:solidFill>
              <a:latin typeface="+mn-lt"/>
            </a:rPr>
            <a:t>Titre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fr-FR" sz="2800" b="0" kern="1200" noProof="1">
              <a:solidFill>
                <a:schemeClr val="tx1"/>
              </a:solidFill>
            </a:rPr>
            <a:t>Nom</a:t>
          </a:r>
          <a:br>
            <a:rPr lang="fr-FR" sz="1600" kern="1200" noProof="1">
              <a:solidFill>
                <a:schemeClr val="tx1"/>
              </a:solidFill>
            </a:rPr>
          </a:br>
          <a:r>
            <a:rPr lang="fr-FR" sz="1600" b="0" kern="1200" noProof="1">
              <a:solidFill>
                <a:schemeClr val="tx1"/>
              </a:solidFill>
              <a:latin typeface="+mn-lt"/>
            </a:rPr>
            <a:t>Titre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37" y="873296"/>
          <a:ext cx="1861393" cy="2605950"/>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1"/>
            <a:t>Pour commencer une présentation, accédez à l’onglet Diaporama et sélectionnez À partir du début.</a:t>
          </a:r>
          <a:endParaRPr lang="fr-FR" sz="1100" kern="1200" noProof="1"/>
        </a:p>
      </dsp:txBody>
      <dsp:txXfrm>
        <a:off x="3437" y="1863557"/>
        <a:ext cx="1861393" cy="1563570"/>
      </dsp:txXfrm>
    </dsp:sp>
    <dsp:sp modelId="{9C3A7F13-9585-42DF-AD32-B56F82B123C8}">
      <dsp:nvSpPr>
        <dsp:cNvPr id="0" name=""/>
        <dsp:cNvSpPr/>
      </dsp:nvSpPr>
      <dsp:spPr>
        <a:xfrm>
          <a:off x="543242" y="1133891"/>
          <a:ext cx="781785" cy="78178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1"/>
            <a:t>1</a:t>
          </a:r>
        </a:p>
      </dsp:txBody>
      <dsp:txXfrm>
        <a:off x="657732" y="1248381"/>
        <a:ext cx="552805" cy="552805"/>
      </dsp:txXfrm>
    </dsp:sp>
    <dsp:sp modelId="{923B2301-552B-45D2-9EF0-53A10AA17FC6}">
      <dsp:nvSpPr>
        <dsp:cNvPr id="0" name=""/>
        <dsp:cNvSpPr/>
      </dsp:nvSpPr>
      <dsp:spPr>
        <a:xfrm>
          <a:off x="3437" y="3479175"/>
          <a:ext cx="1861393"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50970" y="873296"/>
          <a:ext cx="1861393" cy="2605950"/>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1"/>
            <a:t>Pour afficher le mode Présentateur, en mode Diaporama, sur la barre de contrôle en bas à gauche, sélectionnez les points de suspension, puis Mode Présentateur. </a:t>
          </a:r>
          <a:endParaRPr lang="fr-FR" sz="1100" kern="1200" noProof="1"/>
        </a:p>
      </dsp:txBody>
      <dsp:txXfrm>
        <a:off x="2050970" y="1863557"/>
        <a:ext cx="1861393" cy="1563570"/>
      </dsp:txXfrm>
    </dsp:sp>
    <dsp:sp modelId="{C08FC467-91FE-48BD-B243-273925C2B75A}">
      <dsp:nvSpPr>
        <dsp:cNvPr id="0" name=""/>
        <dsp:cNvSpPr/>
      </dsp:nvSpPr>
      <dsp:spPr>
        <a:xfrm>
          <a:off x="2590774" y="1133891"/>
          <a:ext cx="781785" cy="78178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1"/>
            <a:t>2</a:t>
          </a:r>
        </a:p>
      </dsp:txBody>
      <dsp:txXfrm>
        <a:off x="2705264" y="1248381"/>
        <a:ext cx="552805" cy="552805"/>
      </dsp:txXfrm>
    </dsp:sp>
    <dsp:sp modelId="{DE393E47-CBB6-4D77-A342-C9AFD9FC8CB6}">
      <dsp:nvSpPr>
        <dsp:cNvPr id="0" name=""/>
        <dsp:cNvSpPr/>
      </dsp:nvSpPr>
      <dsp:spPr>
        <a:xfrm>
          <a:off x="2050970" y="3479175"/>
          <a:ext cx="1861393"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098503" y="873296"/>
          <a:ext cx="1861393" cy="2605950"/>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1"/>
            <a:t>Pendant votre présentation, les notes du présentateur sont visibles sur votre écran, mais ne sont pas visibles pour l’auditoire. </a:t>
          </a:r>
          <a:endParaRPr lang="fr-FR" sz="1100" kern="1200" noProof="1"/>
        </a:p>
      </dsp:txBody>
      <dsp:txXfrm>
        <a:off x="4098503" y="1863557"/>
        <a:ext cx="1861393" cy="1563570"/>
      </dsp:txXfrm>
    </dsp:sp>
    <dsp:sp modelId="{4104A2F1-FB99-4C42-8067-46B8EEEC9610}">
      <dsp:nvSpPr>
        <dsp:cNvPr id="0" name=""/>
        <dsp:cNvSpPr/>
      </dsp:nvSpPr>
      <dsp:spPr>
        <a:xfrm>
          <a:off x="4638307" y="1133891"/>
          <a:ext cx="781785" cy="78178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1"/>
            <a:t>3</a:t>
          </a:r>
        </a:p>
      </dsp:txBody>
      <dsp:txXfrm>
        <a:off x="4752797" y="1248381"/>
        <a:ext cx="552805" cy="552805"/>
      </dsp:txXfrm>
    </dsp:sp>
    <dsp:sp modelId="{2EB92C72-3528-4913-AFF6-FF0B4F338399}">
      <dsp:nvSpPr>
        <dsp:cNvPr id="0" name=""/>
        <dsp:cNvSpPr/>
      </dsp:nvSpPr>
      <dsp:spPr>
        <a:xfrm>
          <a:off x="4098503" y="3479175"/>
          <a:ext cx="1861393"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146036" y="873296"/>
          <a:ext cx="1861393" cy="2605950"/>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1"/>
            <a:t>Le volet de notes est une zone qui apparaît en dessous de chaque diapositive. Appuyez dessus pour ajouter des notes. </a:t>
          </a:r>
          <a:endParaRPr lang="fr-FR" sz="1100" kern="1200" noProof="1"/>
        </a:p>
      </dsp:txBody>
      <dsp:txXfrm>
        <a:off x="6146036" y="1863557"/>
        <a:ext cx="1861393" cy="1563570"/>
      </dsp:txXfrm>
    </dsp:sp>
    <dsp:sp modelId="{AC6B335A-D8B4-46D8-93DE-B9EF1773F6AC}">
      <dsp:nvSpPr>
        <dsp:cNvPr id="0" name=""/>
        <dsp:cNvSpPr/>
      </dsp:nvSpPr>
      <dsp:spPr>
        <a:xfrm>
          <a:off x="6685840" y="1133891"/>
          <a:ext cx="781785" cy="78178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1"/>
            <a:t>4</a:t>
          </a:r>
        </a:p>
      </dsp:txBody>
      <dsp:txXfrm>
        <a:off x="6800330" y="1248381"/>
        <a:ext cx="552805" cy="552805"/>
      </dsp:txXfrm>
    </dsp:sp>
    <dsp:sp modelId="{7B3E0A16-DB85-46CA-87D6-4D39F6DBFC52}">
      <dsp:nvSpPr>
        <dsp:cNvPr id="0" name=""/>
        <dsp:cNvSpPr/>
      </dsp:nvSpPr>
      <dsp:spPr>
        <a:xfrm>
          <a:off x="6146036" y="3479175"/>
          <a:ext cx="1861393"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193568" y="873296"/>
          <a:ext cx="1861393" cy="2605950"/>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rtlCol="0" anchor="t" anchorCtr="0">
          <a:noAutofit/>
        </a:bodyPr>
        <a:lstStyle/>
        <a:p>
          <a:pPr marL="0" lvl="0" indent="0" algn="l" defTabSz="488950" rtl="0">
            <a:lnSpc>
              <a:spcPct val="90000"/>
            </a:lnSpc>
            <a:spcBef>
              <a:spcPct val="0"/>
            </a:spcBef>
            <a:spcAft>
              <a:spcPct val="35000"/>
            </a:spcAft>
            <a:buNone/>
          </a:pPr>
          <a:r>
            <a:rPr lang="fr-FR" sz="1100" b="0" i="0" u="none" kern="1200" noProof="1"/>
            <a:t>Si le volet de notes n’apparaît pas ou s’il est complètement réduit, cliquez sur Notes dans la barre des tâches au bas de la fenêtre PowerPoint. </a:t>
          </a:r>
          <a:endParaRPr lang="fr-FR" sz="1100" kern="1200" noProof="1"/>
        </a:p>
      </dsp:txBody>
      <dsp:txXfrm>
        <a:off x="8193568" y="1863557"/>
        <a:ext cx="1861393" cy="1563570"/>
      </dsp:txXfrm>
    </dsp:sp>
    <dsp:sp modelId="{06772805-3643-43C2-9C80-F43268C57C20}">
      <dsp:nvSpPr>
        <dsp:cNvPr id="0" name=""/>
        <dsp:cNvSpPr/>
      </dsp:nvSpPr>
      <dsp:spPr>
        <a:xfrm>
          <a:off x="8733372" y="1133891"/>
          <a:ext cx="781785" cy="78178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rtlCol="0" anchor="ctr" anchorCtr="0">
          <a:noAutofit/>
        </a:bodyPr>
        <a:lstStyle/>
        <a:p>
          <a:pPr marL="0" lvl="0" indent="0" algn="ctr" defTabSz="1689100" rtl="0">
            <a:lnSpc>
              <a:spcPct val="90000"/>
            </a:lnSpc>
            <a:spcBef>
              <a:spcPct val="0"/>
            </a:spcBef>
            <a:spcAft>
              <a:spcPct val="35000"/>
            </a:spcAft>
            <a:buNone/>
          </a:pPr>
          <a:r>
            <a:rPr lang="fr-FR" sz="3800" kern="1200" noProof="1"/>
            <a:t>5</a:t>
          </a:r>
        </a:p>
      </dsp:txBody>
      <dsp:txXfrm>
        <a:off x="8847862" y="1248381"/>
        <a:ext cx="552805" cy="552805"/>
      </dsp:txXfrm>
    </dsp:sp>
    <dsp:sp modelId="{77F59A8B-7684-4E29-B44F-B0F96367FE70}">
      <dsp:nvSpPr>
        <dsp:cNvPr id="0" name=""/>
        <dsp:cNvSpPr/>
      </dsp:nvSpPr>
      <dsp:spPr>
        <a:xfrm>
          <a:off x="8193568" y="3479175"/>
          <a:ext cx="1861393"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Liste de gens en portraits"/>
  <dgm:desc val="Liste de gens en portraits"/>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Processus linéaire de base numéroté"/>
  <dgm:desc val="Permet de représenter une progression ; une chronologie ; des étapes séquentielles d’une tâche, d’un processus ou d’un flux de .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510D9AC-95CD-4D43-B725-9B780B2910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1"/>
          </a:p>
        </p:txBody>
      </p:sp>
      <p:sp>
        <p:nvSpPr>
          <p:cNvPr id="3" name="Espace réservé de la date 2">
            <a:extLst>
              <a:ext uri="{FF2B5EF4-FFF2-40B4-BE49-F238E27FC236}">
                <a16:creationId xmlns:a16="http://schemas.microsoft.com/office/drawing/2014/main" id="{FD162962-83D5-4A34-AAB9-0EFD7005B0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988B47-139F-4A33-B467-7A2E67ED0D3B}" type="datetime1">
              <a:rPr lang="fr-FR" noProof="1" smtClean="0"/>
              <a:t>03/03/2024</a:t>
            </a:fld>
            <a:endParaRPr lang="fr-FR" noProof="1"/>
          </a:p>
        </p:txBody>
      </p:sp>
      <p:sp>
        <p:nvSpPr>
          <p:cNvPr id="4" name="Espace réservé du pied de page 3">
            <a:extLst>
              <a:ext uri="{FF2B5EF4-FFF2-40B4-BE49-F238E27FC236}">
                <a16:creationId xmlns:a16="http://schemas.microsoft.com/office/drawing/2014/main" id="{CC260388-D765-43E7-B3DA-DFA1B99299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1"/>
          </a:p>
        </p:txBody>
      </p:sp>
      <p:sp>
        <p:nvSpPr>
          <p:cNvPr id="5" name="Espace réservé du numéro de diapositive 4">
            <a:extLst>
              <a:ext uri="{FF2B5EF4-FFF2-40B4-BE49-F238E27FC236}">
                <a16:creationId xmlns:a16="http://schemas.microsoft.com/office/drawing/2014/main" id="{7C49EEC6-1E09-415C-836E-4B52592307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E89BA5-CB60-4A9F-8340-1EA8752A65E1}" type="slidenum">
              <a:rPr lang="fr-FR" noProof="1" smtClean="0"/>
              <a:t>‹N°›</a:t>
            </a:fld>
            <a:endParaRPr lang="fr-FR" noProof="1"/>
          </a:p>
        </p:txBody>
      </p:sp>
    </p:spTree>
    <p:extLst>
      <p:ext uri="{BB962C8B-B14F-4D97-AF65-F5344CB8AC3E}">
        <p14:creationId xmlns:p14="http://schemas.microsoft.com/office/powerpoint/2010/main" val="2282716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1"/>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1F38F7B-166D-42E5-B405-296F743699F3}" type="datetime1">
              <a:rPr lang="fr-FR" noProof="1" smtClean="0"/>
              <a:t>03/03/2024</a:t>
            </a:fld>
            <a:endParaRPr lang="fr-FR" noProof="1"/>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1"/>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1"/>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fr-FR" noProof="1" dirty="0" smtClean="0"/>
              <a:t>‹N°›</a:t>
            </a:fld>
            <a:endParaRPr lang="fr-FR" noProof="1"/>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1</a:t>
            </a:fld>
            <a:endParaRPr lang="fr-FR" noProof="1"/>
          </a:p>
        </p:txBody>
      </p:sp>
    </p:spTree>
    <p:extLst>
      <p:ext uri="{BB962C8B-B14F-4D97-AF65-F5344CB8AC3E}">
        <p14:creationId xmlns:p14="http://schemas.microsoft.com/office/powerpoint/2010/main" val="2675798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11</a:t>
            </a:fld>
            <a:endParaRPr lang="fr-FR" noProof="1"/>
          </a:p>
        </p:txBody>
      </p:sp>
    </p:spTree>
    <p:extLst>
      <p:ext uri="{BB962C8B-B14F-4D97-AF65-F5344CB8AC3E}">
        <p14:creationId xmlns:p14="http://schemas.microsoft.com/office/powerpoint/2010/main" val="368186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12</a:t>
            </a:fld>
            <a:endParaRPr lang="fr-FR" noProof="1"/>
          </a:p>
        </p:txBody>
      </p:sp>
    </p:spTree>
    <p:extLst>
      <p:ext uri="{BB962C8B-B14F-4D97-AF65-F5344CB8AC3E}">
        <p14:creationId xmlns:p14="http://schemas.microsoft.com/office/powerpoint/2010/main" val="81938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13</a:t>
            </a:fld>
            <a:endParaRPr lang="fr-FR" noProof="1"/>
          </a:p>
        </p:txBody>
      </p:sp>
    </p:spTree>
    <p:extLst>
      <p:ext uri="{BB962C8B-B14F-4D97-AF65-F5344CB8AC3E}">
        <p14:creationId xmlns:p14="http://schemas.microsoft.com/office/powerpoint/2010/main" val="86265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2</a:t>
            </a:fld>
            <a:endParaRPr lang="fr-FR" noProof="1"/>
          </a:p>
        </p:txBody>
      </p:sp>
    </p:spTree>
    <p:extLst>
      <p:ext uri="{BB962C8B-B14F-4D97-AF65-F5344CB8AC3E}">
        <p14:creationId xmlns:p14="http://schemas.microsoft.com/office/powerpoint/2010/main" val="393762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3</a:t>
            </a:fld>
            <a:endParaRPr lang="fr-FR" noProof="1"/>
          </a:p>
        </p:txBody>
      </p:sp>
    </p:spTree>
    <p:extLst>
      <p:ext uri="{BB962C8B-B14F-4D97-AF65-F5344CB8AC3E}">
        <p14:creationId xmlns:p14="http://schemas.microsoft.com/office/powerpoint/2010/main" val="419546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4</a:t>
            </a:fld>
            <a:endParaRPr lang="fr-FR" noProof="1"/>
          </a:p>
        </p:txBody>
      </p:sp>
    </p:spTree>
    <p:extLst>
      <p:ext uri="{BB962C8B-B14F-4D97-AF65-F5344CB8AC3E}">
        <p14:creationId xmlns:p14="http://schemas.microsoft.com/office/powerpoint/2010/main" val="216484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6</a:t>
            </a:fld>
            <a:endParaRPr lang="fr-FR" noProof="1"/>
          </a:p>
        </p:txBody>
      </p:sp>
    </p:spTree>
    <p:extLst>
      <p:ext uri="{BB962C8B-B14F-4D97-AF65-F5344CB8AC3E}">
        <p14:creationId xmlns:p14="http://schemas.microsoft.com/office/powerpoint/2010/main" val="270222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7</a:t>
            </a:fld>
            <a:endParaRPr lang="fr-FR" noProof="1"/>
          </a:p>
        </p:txBody>
      </p:sp>
    </p:spTree>
    <p:extLst>
      <p:ext uri="{BB962C8B-B14F-4D97-AF65-F5344CB8AC3E}">
        <p14:creationId xmlns:p14="http://schemas.microsoft.com/office/powerpoint/2010/main" val="322290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8</a:t>
            </a:fld>
            <a:endParaRPr lang="fr-FR" noProof="1"/>
          </a:p>
        </p:txBody>
      </p:sp>
    </p:spTree>
    <p:extLst>
      <p:ext uri="{BB962C8B-B14F-4D97-AF65-F5344CB8AC3E}">
        <p14:creationId xmlns:p14="http://schemas.microsoft.com/office/powerpoint/2010/main" val="394840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9</a:t>
            </a:fld>
            <a:endParaRPr lang="fr-FR" noProof="1"/>
          </a:p>
        </p:txBody>
      </p:sp>
    </p:spTree>
    <p:extLst>
      <p:ext uri="{BB962C8B-B14F-4D97-AF65-F5344CB8AC3E}">
        <p14:creationId xmlns:p14="http://schemas.microsoft.com/office/powerpoint/2010/main" val="3319333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1"/>
          </a:p>
        </p:txBody>
      </p:sp>
      <p:sp>
        <p:nvSpPr>
          <p:cNvPr id="4" name="Espace réservé du numéro de diapositive 3"/>
          <p:cNvSpPr>
            <a:spLocks noGrp="1"/>
          </p:cNvSpPr>
          <p:nvPr>
            <p:ph type="sldNum" sz="quarter" idx="5"/>
          </p:nvPr>
        </p:nvSpPr>
        <p:spPr/>
        <p:txBody>
          <a:bodyPr/>
          <a:lstStyle/>
          <a:p>
            <a:pPr rtl="0"/>
            <a:fld id="{D40C6A29-4676-420C-BBE3-ACC2B80F64D4}" type="slidenum">
              <a:rPr lang="fr-FR" noProof="1" smtClean="0"/>
              <a:t>10</a:t>
            </a:fld>
            <a:endParaRPr lang="fr-FR" noProof="1"/>
          </a:p>
        </p:txBody>
      </p:sp>
    </p:spTree>
    <p:extLst>
      <p:ext uri="{BB962C8B-B14F-4D97-AF65-F5344CB8AC3E}">
        <p14:creationId xmlns:p14="http://schemas.microsoft.com/office/powerpoint/2010/main" val="67389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0" name="Forme libre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cxnSp>
        <p:nvCxnSpPr>
          <p:cNvPr id="12" name="Connecteur droit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orme libre : Form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16" name="Forme libre : Form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18" name="Ovale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sp>
        <p:nvSpPr>
          <p:cNvPr id="20" name="Forme libre : Form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fr-FR" noProof="1"/>
              <a:t>Modifiez le style du titre</a:t>
            </a:r>
          </a:p>
        </p:txBody>
      </p:sp>
      <p:sp>
        <p:nvSpPr>
          <p:cNvPr id="3" name="Sous-titr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1"/>
              <a:t>Modifiez le style des sous-titres du masque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3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a:t>
            </a:r>
          </a:p>
        </p:txBody>
      </p:sp>
      <p:sp>
        <p:nvSpPr>
          <p:cNvPr id="4" name="Espace réservé du contenu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a:t>
            </a:r>
          </a:p>
        </p:txBody>
      </p:sp>
      <p:sp>
        <p:nvSpPr>
          <p:cNvPr id="6" name="Espace réservé du contenu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9" name="Espace réservé du numéro de diapositive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10" name="Forme libre : Form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orme libre : Form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Espace réservé du texte 4">
            <a:extLst>
              <a:ext uri="{FF2B5EF4-FFF2-40B4-BE49-F238E27FC236}">
                <a16:creationId xmlns:a16="http://schemas.microsoft.com/office/drawing/2014/main" id="{ACF5677B-E56F-4452-ADDC-DA0E20A955EC}"/>
              </a:ext>
            </a:extLst>
          </p:cNvPr>
          <p:cNvSpPr>
            <a:spLocks noGrp="1"/>
          </p:cNvSpPr>
          <p:nvPr>
            <p:ph type="body" sz="quarter" idx="13" hasCustomPrompt="1"/>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3" name="Espace réservé du contenu 5">
            <a:extLst>
              <a:ext uri="{FF2B5EF4-FFF2-40B4-BE49-F238E27FC236}">
                <a16:creationId xmlns:a16="http://schemas.microsoft.com/office/drawing/2014/main" id="{865D9C09-AB3B-40EB-B1DA-9C6D72343451}"/>
              </a:ext>
            </a:extLst>
          </p:cNvPr>
          <p:cNvSpPr>
            <a:spLocks noGrp="1"/>
          </p:cNvSpPr>
          <p:nvPr>
            <p:ph sz="quarter" idx="14" hasCustomPrompt="1"/>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avec 2 images moyennes">
    <p:spTree>
      <p:nvGrpSpPr>
        <p:cNvPr id="1" name=""/>
        <p:cNvGrpSpPr/>
        <p:nvPr/>
      </p:nvGrpSpPr>
      <p:grpSpPr>
        <a:xfrm>
          <a:off x="0" y="0"/>
          <a:ext cx="0" cy="0"/>
          <a:chOff x="0" y="0"/>
          <a:chExt cx="0" cy="0"/>
        </a:xfrm>
      </p:grpSpPr>
      <p:sp>
        <p:nvSpPr>
          <p:cNvPr id="20" name="Espace réservé d’image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endParaRPr lang="fr-FR" noProof="1"/>
          </a:p>
        </p:txBody>
      </p:sp>
      <p:sp>
        <p:nvSpPr>
          <p:cNvPr id="21" name="Espace réservé d’image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endParaRPr lang="fr-FR" noProof="1"/>
          </a:p>
        </p:txBody>
      </p:sp>
      <p:sp>
        <p:nvSpPr>
          <p:cNvPr id="10" name="Ovale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fr-FR" noProof="1"/>
              <a:t>Modifiez le style du titre</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fr-FR" noProof="1">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rmeture">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12" name="Forme libre : Form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14" name="Forme libre : Form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16" name="Forme libre : Form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18" name="Forme libre : Form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20" name="Forme libre : Form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22" name="Forme libre : Form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fr-FR" noProof="1"/>
              <a:t>Modifiez le style du titre</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fr-FR" noProof="1">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fr-FR" noProof="1"/>
              <a:t>Modifiez les styles du texte du masque</a:t>
            </a:r>
          </a:p>
          <a:p>
            <a:pPr lvl="1" rtl="0"/>
            <a:r>
              <a:rPr lang="fr-FR" noProof="1"/>
              <a:t>Deuxième niveau</a:t>
            </a:r>
          </a:p>
          <a:p>
            <a:pPr lvl="2" rtl="0"/>
            <a:r>
              <a:rPr lang="fr-FR" noProof="1"/>
              <a:t>Troisième niveau</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4" name="Espace réservé du numéro de diapositive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5" name="Forme libre : Form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rme libre : Form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fr-FR" noProof="1">
                <a:solidFill>
                  <a:prstClr val="black">
                    <a:tint val="75000"/>
                  </a:prstClr>
                </a:solidFill>
              </a:rPr>
              <a:t>Titre de la présentation</a:t>
            </a:r>
          </a:p>
        </p:txBody>
      </p:sp>
      <p:sp>
        <p:nvSpPr>
          <p:cNvPr id="4" name="Espace réservé du numéro de diapositive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
        <p:nvSpPr>
          <p:cNvPr id="5" name="Forme libre : Form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6" name="Forme libre : Form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7" name="Titr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fr-FR" noProof="1"/>
              <a:t>Modifiez le style du titre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92F0855E-0CD6-47DD-B648-4C84C783D784}"/>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ED50082B-17D7-4D61-8AEB-81517D85D25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6" name="Espace réservé du pied de page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a:extLst>
              <a:ext uri="{FF2B5EF4-FFF2-40B4-BE49-F238E27FC236}">
                <a16:creationId xmlns:a16="http://schemas.microsoft.com/office/drawing/2014/main" id="{A2472CF2-2653-4B98-A416-D7A0A860ECE0}"/>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A6EF87F5-0B10-4AC7-9599-F088C5E796D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6" name="Espace réservé du pied de page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rdre du jour">
    <p:spTree>
      <p:nvGrpSpPr>
        <p:cNvPr id="1" name=""/>
        <p:cNvGrpSpPr/>
        <p:nvPr/>
      </p:nvGrpSpPr>
      <p:grpSpPr>
        <a:xfrm>
          <a:off x="0" y="0"/>
          <a:ext cx="0" cy="0"/>
          <a:chOff x="0" y="0"/>
          <a:chExt cx="0" cy="0"/>
        </a:xfrm>
      </p:grpSpPr>
      <p:sp>
        <p:nvSpPr>
          <p:cNvPr id="10" name="Ovale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000000"/>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fr-FR" noProof="1"/>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fr-FR" noProof="1"/>
              <a:t>Modifiez les styles du texte du masque</a:t>
            </a:r>
          </a:p>
          <a:p>
            <a:pPr lvl="1" rtl="0"/>
            <a:r>
              <a:rPr lang="fr-FR" noProof="1"/>
              <a:t>Deuxième niveau</a:t>
            </a:r>
          </a:p>
          <a:p>
            <a:pPr lvl="2" rtl="0"/>
            <a:r>
              <a:rPr lang="fr-FR" noProof="1"/>
              <a:t>Troisième niveau</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1">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2 petites images">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endParaRPr lang="fr-FR" noProof="1"/>
          </a:p>
        </p:txBody>
      </p:sp>
      <p:sp>
        <p:nvSpPr>
          <p:cNvPr id="21" name="Espace réservé d’image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endParaRPr lang="fr-FR" noProof="1"/>
          </a:p>
        </p:txBody>
      </p:sp>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fr-FR" noProof="1"/>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1">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
        <p:nvSpPr>
          <p:cNvPr id="10" name="Ovale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7" name="Ovale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fr-FR" noProof="1"/>
              <a:t>Modifiez le style du titre</a:t>
            </a:r>
          </a:p>
        </p:txBody>
      </p:sp>
      <p:sp>
        <p:nvSpPr>
          <p:cNvPr id="3" name="Espace réservé du texte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1"/>
              <a:t>Modifiez les styles du texte</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0A47AF11-F208-4FDA-9E19-D6CA3472134E}"/>
              </a:ext>
            </a:extLst>
          </p:cNvPr>
          <p:cNvSpPr>
            <a:spLocks noGrp="1"/>
          </p:cNvSpPr>
          <p:nvPr>
            <p:ph idx="1" hasCustomPrompt="1"/>
          </p:nvPr>
        </p:nvSpPr>
        <p:spPr>
          <a:xfrm>
            <a:off x="1179576" y="1911096"/>
            <a:ext cx="9829800" cy="385974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7" name="Forme libre : Form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orme libre : Form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fr-FR" noProof="0"/>
              <a:t>Modifiez le style du titre</a:t>
            </a:r>
          </a:p>
        </p:txBody>
      </p:sp>
      <p:sp>
        <p:nvSpPr>
          <p:cNvPr id="4" name="Espace réservé du pied de page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5" name="Espace réservé du numéro de diapositive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6" name="Forme libre : Form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orme libre : Form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space réservé du contenu 2">
            <a:extLst>
              <a:ext uri="{FF2B5EF4-FFF2-40B4-BE49-F238E27FC236}">
                <a16:creationId xmlns:a16="http://schemas.microsoft.com/office/drawing/2014/main" id="{4753B078-30BA-4AB9-A020-EE8D9404B69E}"/>
              </a:ext>
            </a:extLst>
          </p:cNvPr>
          <p:cNvSpPr>
            <a:spLocks noGrp="1"/>
          </p:cNvSpPr>
          <p:nvPr>
            <p:ph idx="1" hasCustomPrompt="1"/>
          </p:nvPr>
        </p:nvSpPr>
        <p:spPr>
          <a:xfrm>
            <a:off x="838200" y="1911096"/>
            <a:ext cx="10515600" cy="385974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de citation avec image">
    <p:bg>
      <p:bgPr>
        <a:solidFill>
          <a:schemeClr val="tx1"/>
        </a:solidFill>
        <a:effectLst/>
      </p:bgPr>
    </p:bg>
    <p:spTree>
      <p:nvGrpSpPr>
        <p:cNvPr id="1" name=""/>
        <p:cNvGrpSpPr/>
        <p:nvPr/>
      </p:nvGrpSpPr>
      <p:grpSpPr>
        <a:xfrm>
          <a:off x="0" y="0"/>
          <a:ext cx="0" cy="0"/>
          <a:chOff x="0" y="0"/>
          <a:chExt cx="0" cy="0"/>
        </a:xfrm>
      </p:grpSpPr>
      <p:sp>
        <p:nvSpPr>
          <p:cNvPr id="6" name="Espace réservé d’image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endParaRPr lang="fr-FR" noProof="0"/>
          </a:p>
        </p:txBody>
      </p:sp>
      <p:sp>
        <p:nvSpPr>
          <p:cNvPr id="10" name="Titr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9E1462C4-0E4B-4DB7-A8BF-FE55142760AF}"/>
              </a:ext>
            </a:extLst>
          </p:cNvPr>
          <p:cNvSpPr>
            <a:spLocks noGrp="1"/>
          </p:cNvSpPr>
          <p:nvPr>
            <p:ph type="body" idx="1" hasCustomPrompt="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a:t>
            </a:r>
          </a:p>
        </p:txBody>
      </p:sp>
      <p:sp>
        <p:nvSpPr>
          <p:cNvPr id="12" name="Espace réservé du pied de page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fr-FR" noProof="0"/>
              <a:t>Titre de la présentation</a:t>
            </a:r>
          </a:p>
        </p:txBody>
      </p:sp>
      <p:sp>
        <p:nvSpPr>
          <p:cNvPr id="13" name="Espace réservé du numéro de diapositive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fr-FR" noProof="0" smtClean="0"/>
              <a:pPr rtl="0">
                <a:defRPr/>
              </a:pPr>
              <a:t>‹N°›</a:t>
            </a:fld>
            <a:endParaRPr lang="fr-FR"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BFD05-2CB2-4A7E-89E7-57615BA82B4F}"/>
              </a:ext>
            </a:extLst>
          </p:cNvPr>
          <p:cNvSpPr>
            <a:spLocks noGrp="1"/>
          </p:cNvSpPr>
          <p:nvPr>
            <p:ph type="title" hasCustomPrompt="1"/>
          </p:nvPr>
        </p:nvSpPr>
        <p:spPr/>
        <p:txBody>
          <a:bodyPr rtlCol="0"/>
          <a:lstStyle/>
          <a:p>
            <a:pPr rtl="0"/>
            <a:r>
              <a:rPr lang="fr-FR" noProof="0"/>
              <a:t>Cliquez pour modifier le style du titre</a:t>
            </a:r>
          </a:p>
        </p:txBody>
      </p:sp>
      <p:sp>
        <p:nvSpPr>
          <p:cNvPr id="3" name="Espace réservé du contenu 2">
            <a:extLst>
              <a:ext uri="{FF2B5EF4-FFF2-40B4-BE49-F238E27FC236}">
                <a16:creationId xmlns:a16="http://schemas.microsoft.com/office/drawing/2014/main" id="{3F9532B8-D460-476D-816F-725E8D96C0A4}"/>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26F7120F-70AF-4ED5-B364-3AA55C6B44B6}"/>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7" name="Espace réservé du numéro de diapositive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8" name="Forme libre : Form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orme libre : Form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a:extLst>
              <a:ext uri="{FF2B5EF4-FFF2-40B4-BE49-F238E27FC236}">
                <a16:creationId xmlns:a16="http://schemas.microsoft.com/office/drawing/2014/main" id="{B921E9B7-62BE-49BA-AC6B-55250D66277F}"/>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a:extLst>
              <a:ext uri="{FF2B5EF4-FFF2-40B4-BE49-F238E27FC236}">
                <a16:creationId xmlns:a16="http://schemas.microsoft.com/office/drawing/2014/main" id="{BC41A3FD-B90A-4C31-BD6B-581F9E2E0E5E}"/>
              </a:ext>
            </a:extLst>
          </p:cNvPr>
          <p:cNvSpPr>
            <a:spLocks noGrp="1"/>
          </p:cNvSpPr>
          <p:nvPr>
            <p:ph sz="half" idx="2" hasCustomPrompt="1"/>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060D1D55-B722-4968-B171-AF3B462DDAD8}"/>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a:extLst>
              <a:ext uri="{FF2B5EF4-FFF2-40B4-BE49-F238E27FC236}">
                <a16:creationId xmlns:a16="http://schemas.microsoft.com/office/drawing/2014/main" id="{D71085A8-02C2-4E7F-935E-5AEECBAD19BE}"/>
              </a:ext>
            </a:extLst>
          </p:cNvPr>
          <p:cNvSpPr>
            <a:spLocks noGrp="1"/>
          </p:cNvSpPr>
          <p:nvPr>
            <p:ph sz="quarter" idx="4" hasCustomPrompt="1"/>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fr-FR" noProof="0">
                <a:solidFill>
                  <a:prstClr val="black">
                    <a:tint val="75000"/>
                  </a:prstClr>
                </a:solidFill>
              </a:rPr>
              <a:t>Titre de la présentation</a:t>
            </a:r>
          </a:p>
        </p:txBody>
      </p:sp>
      <p:sp>
        <p:nvSpPr>
          <p:cNvPr id="9" name="Espace réservé du numéro de diapositive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fr-FR" noProof="0" smtClean="0">
                <a:solidFill>
                  <a:prstClr val="black">
                    <a:tint val="75000"/>
                  </a:prstClr>
                </a:solidFill>
              </a:rPr>
              <a:pPr rtl="0">
                <a:defRPr/>
              </a:pPr>
              <a:t>‹N°›</a:t>
            </a:fld>
            <a:endParaRPr lang="fr-FR" noProof="0">
              <a:solidFill>
                <a:prstClr val="black">
                  <a:tint val="75000"/>
                </a:prstClr>
              </a:solidFill>
            </a:endParaRPr>
          </a:p>
        </p:txBody>
      </p:sp>
      <p:sp>
        <p:nvSpPr>
          <p:cNvPr id="10" name="Forme libre : Form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orme libre : Form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1"/>
              <a:t>Modifiez le style du titre</a:t>
            </a:r>
          </a:p>
        </p:txBody>
      </p:sp>
      <p:sp>
        <p:nvSpPr>
          <p:cNvPr id="3" name="Espace réservé du texte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1"/>
              <a:t>Modifiez les styles du texte du masque</a:t>
            </a:r>
          </a:p>
          <a:p>
            <a:pPr lvl="1" rtl="0"/>
            <a:r>
              <a:rPr lang="fr-FR" noProof="1"/>
              <a:t>Deuxième niveau</a:t>
            </a:r>
          </a:p>
          <a:p>
            <a:pPr lvl="2" rtl="0"/>
            <a:r>
              <a:rPr lang="fr-FR" noProof="1"/>
              <a:t>Troisième niveau</a:t>
            </a:r>
          </a:p>
          <a:p>
            <a:pPr lvl="3" rtl="0"/>
            <a:r>
              <a:rPr lang="fr-FR" noProof="1"/>
              <a:t>Quatrième niveau</a:t>
            </a:r>
          </a:p>
          <a:p>
            <a:pPr lvl="4" rtl="0"/>
            <a:r>
              <a:rPr lang="fr-FR" noProof="1"/>
              <a:t>Cinquième niveau</a:t>
            </a:r>
          </a:p>
        </p:txBody>
      </p:sp>
      <p:sp>
        <p:nvSpPr>
          <p:cNvPr id="4" name="Espace réservé de la date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fr-FR" noProof="1">
                <a:solidFill>
                  <a:prstClr val="black">
                    <a:tint val="75000"/>
                  </a:prstClr>
                </a:solidFill>
              </a:rPr>
              <a:t>03/09/20XX</a:t>
            </a:r>
          </a:p>
        </p:txBody>
      </p:sp>
      <p:sp>
        <p:nvSpPr>
          <p:cNvPr id="5" name="Espace réservé du pied de page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fr-FR" noProof="1">
                <a:solidFill>
                  <a:prstClr val="black">
                    <a:tint val="75000"/>
                  </a:prstClr>
                </a:solidFill>
              </a:rPr>
              <a:t>Titre de la présentation</a:t>
            </a:r>
          </a:p>
        </p:txBody>
      </p:sp>
      <p:sp>
        <p:nvSpPr>
          <p:cNvPr id="6" name="Espace réservé du numéro de diapositive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fr-FR" noProof="1" dirty="0" smtClean="0">
                <a:solidFill>
                  <a:prstClr val="black">
                    <a:tint val="75000"/>
                  </a:prstClr>
                </a:solidFill>
              </a:rPr>
              <a:pPr rtl="0">
                <a:defRPr/>
              </a:pPr>
              <a:t>‹N°›</a:t>
            </a:fld>
            <a:endParaRPr lang="fr-FR" noProof="1">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08836-40C5-46C2-81BA-21AA27176925}"/>
              </a:ext>
            </a:extLst>
          </p:cNvPr>
          <p:cNvSpPr>
            <a:spLocks noGrp="1"/>
          </p:cNvSpPr>
          <p:nvPr>
            <p:ph type="ctrTitle"/>
          </p:nvPr>
        </p:nvSpPr>
        <p:spPr/>
        <p:txBody>
          <a:bodyPr rtlCol="0">
            <a:normAutofit fontScale="90000"/>
          </a:bodyPr>
          <a:lstStyle/>
          <a:p>
            <a:pPr rtl="0"/>
            <a:r>
              <a:rPr lang="fr-FR" noProof="1">
                <a:solidFill>
                  <a:srgbClr val="FFFFFF"/>
                </a:solidFill>
              </a:rPr>
              <a:t>Débuggez le site d’une agence d’évènementiel</a:t>
            </a:r>
            <a:endParaRPr lang="fr-FR" noProof="1"/>
          </a:p>
        </p:txBody>
      </p:sp>
      <p:sp>
        <p:nvSpPr>
          <p:cNvPr id="3" name="Sous-titr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endParaRPr lang="fr-FR" noProof="1">
              <a:solidFill>
                <a:srgbClr val="FFFFFF"/>
              </a:solidFill>
            </a:endParaRPr>
          </a:p>
          <a:p>
            <a:pPr rtl="0"/>
            <a:r>
              <a:rPr lang="fr-FR" noProof="1">
                <a:solidFill>
                  <a:srgbClr val="FFFFFF"/>
                </a:solidFill>
              </a:rPr>
              <a:t>Verbreuk Jordan</a:t>
            </a:r>
            <a:endParaRPr lang="fr-FR" noProof="1"/>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fr-FR" noProof="1"/>
              <a:t>Contenu</a:t>
            </a:r>
          </a:p>
        </p:txBody>
      </p:sp>
      <p:sp>
        <p:nvSpPr>
          <p:cNvPr id="3" name="Espace réservé du texte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fr-FR" noProof="1"/>
              <a:t>Sous-titre</a:t>
            </a:r>
          </a:p>
        </p:txBody>
      </p:sp>
      <p:sp>
        <p:nvSpPr>
          <p:cNvPr id="4" name="Espace réservé du contenu 3">
            <a:extLst>
              <a:ext uri="{FF2B5EF4-FFF2-40B4-BE49-F238E27FC236}">
                <a16:creationId xmlns:a16="http://schemas.microsoft.com/office/drawing/2014/main" id="{A84DACD0-2773-4975-A2FE-3BD5764E1F61}"/>
              </a:ext>
            </a:extLst>
          </p:cNvPr>
          <p:cNvSpPr>
            <a:spLocks noGrp="1"/>
          </p:cNvSpPr>
          <p:nvPr>
            <p:ph sz="half" idx="2"/>
          </p:nvPr>
        </p:nvSpPr>
        <p:spPr/>
        <p:txBody>
          <a:bodyPr rtlCol="0"/>
          <a:lstStyle/>
          <a:p>
            <a:pPr rtl="0"/>
            <a:r>
              <a:rPr lang="fr-FR" noProof="1"/>
              <a:t>Ajoutez du texte, des images, des dessins et des vidéos. </a:t>
            </a:r>
          </a:p>
          <a:p>
            <a:pPr rtl="0"/>
            <a:r>
              <a:rPr lang="fr-FR" noProof="1"/>
              <a:t>Ajoutez des transitions, des animations et des mouvements. </a:t>
            </a:r>
          </a:p>
          <a:p>
            <a:pPr rtl="0"/>
            <a:r>
              <a:rPr lang="fr-FR" noProof="1"/>
              <a:t>Enregistrez sur OneDrive et accédez à vos présentations à partir de votre ordinateur, tablette ou téléphone. </a:t>
            </a:r>
          </a:p>
        </p:txBody>
      </p:sp>
      <p:sp>
        <p:nvSpPr>
          <p:cNvPr id="5" name="Espace réservé du texte 4">
            <a:extLst>
              <a:ext uri="{FF2B5EF4-FFF2-40B4-BE49-F238E27FC236}">
                <a16:creationId xmlns:a16="http://schemas.microsoft.com/office/drawing/2014/main" id="{8FCFD254-68A8-4D88-9653-D6F0238D59BD}"/>
              </a:ext>
            </a:extLst>
          </p:cNvPr>
          <p:cNvSpPr>
            <a:spLocks noGrp="1"/>
          </p:cNvSpPr>
          <p:nvPr>
            <p:ph type="body" sz="quarter" idx="3"/>
          </p:nvPr>
        </p:nvSpPr>
        <p:spPr/>
        <p:txBody>
          <a:bodyPr rtlCol="0"/>
          <a:lstStyle/>
          <a:p>
            <a:pPr rtl="0"/>
            <a:r>
              <a:rPr lang="fr-FR" noProof="1"/>
              <a:t>Sous-titre</a:t>
            </a:r>
          </a:p>
        </p:txBody>
      </p:sp>
      <p:sp>
        <p:nvSpPr>
          <p:cNvPr id="6" name="Espace réservé du contenu 5">
            <a:extLst>
              <a:ext uri="{FF2B5EF4-FFF2-40B4-BE49-F238E27FC236}">
                <a16:creationId xmlns:a16="http://schemas.microsoft.com/office/drawing/2014/main" id="{3905CD03-9B40-4AA4-B6AB-5B38436AB901}"/>
              </a:ext>
            </a:extLst>
          </p:cNvPr>
          <p:cNvSpPr>
            <a:spLocks noGrp="1"/>
          </p:cNvSpPr>
          <p:nvPr>
            <p:ph sz="quarter" idx="4"/>
          </p:nvPr>
        </p:nvSpPr>
        <p:spPr/>
        <p:txBody>
          <a:bodyPr rtlCol="0"/>
          <a:lstStyle/>
          <a:p>
            <a:pPr rtl="0"/>
            <a:r>
              <a:rPr lang="fr-FR" noProof="1"/>
              <a:t>Ouvrez le volet Idées de conception pour transformer instantanément vos diapositives. </a:t>
            </a:r>
          </a:p>
          <a:p>
            <a:pPr rtl="0"/>
            <a:r>
              <a:rPr lang="fr-FR" noProof="1"/>
              <a:t>Lorsque nous avons des idées de conception, c’est ici que nous vous les présentons. </a:t>
            </a:r>
          </a:p>
        </p:txBody>
      </p:sp>
      <p:sp>
        <p:nvSpPr>
          <p:cNvPr id="19" name="Espace réservé du pied de page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lvl="0" rtl="0"/>
            <a:r>
              <a:rPr lang="fr-FR" noProof="1"/>
              <a:t>Titre de la présentation</a:t>
            </a:r>
          </a:p>
        </p:txBody>
      </p:sp>
      <p:sp>
        <p:nvSpPr>
          <p:cNvPr id="20" name="Espace réservé du numéro de diapositive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lvl="0" rtl="0"/>
            <a:fld id="{D76B855D-E9CC-4FF8-AD85-6CDC7B89A0DE}" type="slidenum">
              <a:rPr lang="fr-FR" noProof="1" smtClean="0"/>
              <a:pPr lvl="0" rtl="0"/>
              <a:t>10</a:t>
            </a:fld>
            <a:endParaRPr lang="fr-FR" noProof="1"/>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fr-FR"/>
              <a:t>Contenu  </a:t>
            </a:r>
          </a:p>
        </p:txBody>
      </p:sp>
      <p:sp>
        <p:nvSpPr>
          <p:cNvPr id="3" name="Espace réservé du texte 2">
            <a:extLst>
              <a:ext uri="{FF2B5EF4-FFF2-40B4-BE49-F238E27FC236}">
                <a16:creationId xmlns:a16="http://schemas.microsoft.com/office/drawing/2014/main" id="{A4B28E79-36F1-4487-B6B6-7A33F5C3C0B2}"/>
              </a:ext>
            </a:extLst>
          </p:cNvPr>
          <p:cNvSpPr>
            <a:spLocks noGrp="1"/>
          </p:cNvSpPr>
          <p:nvPr>
            <p:ph type="body" idx="1"/>
          </p:nvPr>
        </p:nvSpPr>
        <p:spPr/>
        <p:txBody>
          <a:bodyPr rtlCol="0"/>
          <a:lstStyle/>
          <a:p>
            <a:pPr rtl="0"/>
            <a:r>
              <a:rPr lang="fr-FR"/>
              <a:t>Sous-titre</a:t>
            </a:r>
          </a:p>
        </p:txBody>
      </p:sp>
      <p:sp>
        <p:nvSpPr>
          <p:cNvPr id="4" name="Espace réservé du contenu 3">
            <a:extLst>
              <a:ext uri="{FF2B5EF4-FFF2-40B4-BE49-F238E27FC236}">
                <a16:creationId xmlns:a16="http://schemas.microsoft.com/office/drawing/2014/main" id="{245DDB48-166A-4E16-B9DF-C5C6570A1BAD}"/>
              </a:ext>
            </a:extLst>
          </p:cNvPr>
          <p:cNvSpPr>
            <a:spLocks noGrp="1"/>
          </p:cNvSpPr>
          <p:nvPr>
            <p:ph sz="half" idx="2"/>
          </p:nvPr>
        </p:nvSpPr>
        <p:spPr/>
        <p:txBody>
          <a:bodyPr rtlCol="0"/>
          <a:lstStyle/>
          <a:p>
            <a:pPr rtl="0"/>
            <a:r>
              <a:rPr lang="fr-FR" sz="2000" dirty="0"/>
              <a:t>Ajoutez du texte, des images, des dessins et des vidéos. </a:t>
            </a:r>
          </a:p>
          <a:p>
            <a:pPr rtl="0"/>
            <a:r>
              <a:rPr lang="fr-FR" sz="2000" dirty="0"/>
              <a:t>Ajoutez des transitions, des animations et des mouvements. </a:t>
            </a:r>
          </a:p>
          <a:p>
            <a:pPr rtl="0"/>
            <a:r>
              <a:rPr lang="fr-FR" sz="2000" dirty="0"/>
              <a:t>Enregistrez sur OneDrive et accédez à vos présentations à partir de votre ordinateur, tablette ou téléphone. </a:t>
            </a:r>
          </a:p>
          <a:p>
            <a:pPr rtl="0"/>
            <a:endParaRPr lang="fr-FR" dirty="0"/>
          </a:p>
        </p:txBody>
      </p:sp>
      <p:sp>
        <p:nvSpPr>
          <p:cNvPr id="5" name="Espace réservé du texte 4">
            <a:extLst>
              <a:ext uri="{FF2B5EF4-FFF2-40B4-BE49-F238E27FC236}">
                <a16:creationId xmlns:a16="http://schemas.microsoft.com/office/drawing/2014/main" id="{7A4C5B2A-12FB-43E3-8389-C0A5E65E6D91}"/>
              </a:ext>
            </a:extLst>
          </p:cNvPr>
          <p:cNvSpPr>
            <a:spLocks noGrp="1"/>
          </p:cNvSpPr>
          <p:nvPr>
            <p:ph type="body" sz="quarter" idx="3"/>
          </p:nvPr>
        </p:nvSpPr>
        <p:spPr/>
        <p:txBody>
          <a:bodyPr rtlCol="0"/>
          <a:lstStyle/>
          <a:p>
            <a:pPr rtl="0"/>
            <a:r>
              <a:rPr lang="fr-FR"/>
              <a:t>Sous-titre</a:t>
            </a:r>
          </a:p>
        </p:txBody>
      </p:sp>
      <p:sp>
        <p:nvSpPr>
          <p:cNvPr id="6" name="Espace réservé du contenu 5">
            <a:extLst>
              <a:ext uri="{FF2B5EF4-FFF2-40B4-BE49-F238E27FC236}">
                <a16:creationId xmlns:a16="http://schemas.microsoft.com/office/drawing/2014/main" id="{53C09F06-9236-4635-AFB4-5E7D384A6BAE}"/>
              </a:ext>
            </a:extLst>
          </p:cNvPr>
          <p:cNvSpPr>
            <a:spLocks noGrp="1"/>
          </p:cNvSpPr>
          <p:nvPr>
            <p:ph sz="quarter" idx="4"/>
          </p:nvPr>
        </p:nvSpPr>
        <p:spPr/>
        <p:txBody>
          <a:bodyPr rtlCol="0"/>
          <a:lstStyle/>
          <a:p>
            <a:pPr rtl="0"/>
            <a:r>
              <a:rPr lang="fr-FR" sz="2000"/>
              <a:t>Ouvrez le volet Idées de conception pour transformer instantanément vos diapositives. </a:t>
            </a:r>
          </a:p>
          <a:p>
            <a:pPr rtl="0"/>
            <a:r>
              <a:rPr lang="fr-FR" sz="2000"/>
              <a:t>Lorsque nous avons des idées de conception, c’est ici que nous vous les présentons. </a:t>
            </a:r>
          </a:p>
          <a:p>
            <a:pPr rtl="0"/>
            <a:endParaRPr lang="fr-FR"/>
          </a:p>
        </p:txBody>
      </p:sp>
      <p:sp>
        <p:nvSpPr>
          <p:cNvPr id="7" name="Espace réservé du texte 6">
            <a:extLst>
              <a:ext uri="{FF2B5EF4-FFF2-40B4-BE49-F238E27FC236}">
                <a16:creationId xmlns:a16="http://schemas.microsoft.com/office/drawing/2014/main" id="{016D0387-7057-4207-9037-65B55A7B211B}"/>
              </a:ext>
            </a:extLst>
          </p:cNvPr>
          <p:cNvSpPr>
            <a:spLocks noGrp="1"/>
          </p:cNvSpPr>
          <p:nvPr>
            <p:ph type="body" sz="quarter" idx="13"/>
          </p:nvPr>
        </p:nvSpPr>
        <p:spPr/>
        <p:txBody>
          <a:bodyPr rtlCol="0"/>
          <a:lstStyle/>
          <a:p>
            <a:pPr rtl="0"/>
            <a:r>
              <a:rPr lang="fr-FR"/>
              <a:t>Sous-titre</a:t>
            </a:r>
          </a:p>
        </p:txBody>
      </p:sp>
      <p:sp>
        <p:nvSpPr>
          <p:cNvPr id="8" name="Espace réservé du contenu 7">
            <a:extLst>
              <a:ext uri="{FF2B5EF4-FFF2-40B4-BE49-F238E27FC236}">
                <a16:creationId xmlns:a16="http://schemas.microsoft.com/office/drawing/2014/main" id="{EE1302F8-9FA6-4CC4-AD07-E8137FCC99A5}"/>
              </a:ext>
            </a:extLst>
          </p:cNvPr>
          <p:cNvSpPr>
            <a:spLocks noGrp="1"/>
          </p:cNvSpPr>
          <p:nvPr>
            <p:ph sz="quarter" idx="14"/>
          </p:nvPr>
        </p:nvSpPr>
        <p:spPr/>
        <p:txBody>
          <a:bodyPr rtlCol="0"/>
          <a:lstStyle/>
          <a:p>
            <a:pPr rtl="0"/>
            <a:r>
              <a:rPr lang="fr-FR" sz="2000"/>
              <a:t>Ce thème PowerPoint utilise sa propre série de couleurs, de polices et d’effets pour créer l’apparence générale de ces diapositives. </a:t>
            </a:r>
          </a:p>
          <a:p>
            <a:pPr rtl="0"/>
            <a:r>
              <a:rPr lang="fr-FR" sz="2000"/>
              <a:t>PowerPoint inclut de nombreux thèmes pour donner à votre présentation la personnalité qui convient. </a:t>
            </a:r>
          </a:p>
          <a:p>
            <a:pPr rtl="0"/>
            <a:endParaRPr lang="fr-FR"/>
          </a:p>
        </p:txBody>
      </p:sp>
      <p:sp>
        <p:nvSpPr>
          <p:cNvPr id="10" name="Espace réservé du pied de page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a:ln>
                  <a:noFill/>
                </a:ln>
                <a:solidFill>
                  <a:prstClr val="black">
                    <a:tint val="75000"/>
                  </a:prstClr>
                </a:solidFill>
                <a:effectLst/>
                <a:uLnTx/>
                <a:uFillTx/>
                <a:latin typeface="Calibri" panose="020F0502020204030204"/>
                <a:ea typeface="+mn-ea"/>
                <a:cs typeface="+mn-cs"/>
              </a:rPr>
              <a:t>Titre de la présentation</a:t>
            </a:r>
          </a:p>
        </p:txBody>
      </p:sp>
      <p:sp>
        <p:nvSpPr>
          <p:cNvPr id="11" name="Espace réservé du numéro de diapositive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fr-FR" noProof="1"/>
              <a:t>Récapitulatif</a:t>
            </a:r>
          </a:p>
        </p:txBody>
      </p:sp>
      <p:sp>
        <p:nvSpPr>
          <p:cNvPr id="5" name="Espace réservé du contenu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fr-FR" sz="2400" noProof="1"/>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a:p>
            <a:pPr rtl="0"/>
            <a:endParaRPr lang="fr-FR" noProof="1"/>
          </a:p>
        </p:txBody>
      </p:sp>
      <p:pic>
        <p:nvPicPr>
          <p:cNvPr id="9" name="Espace réservé d’image 8" descr="garçon jouant avec des vaisseaux spatiaux">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Espace réservé d’image 10" descr="petite fille assise sur des marches et lisant un livre">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3" name="Espace réservé du pied de page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cap="none" spc="0" normalizeH="0" noProof="1">
                <a:ln>
                  <a:noFill/>
                </a:ln>
                <a:solidFill>
                  <a:prstClr val="black">
                    <a:tint val="75000"/>
                  </a:prstClr>
                </a:solidFill>
                <a:effectLst/>
                <a:uLnTx/>
                <a:uFillTx/>
                <a:latin typeface="Calibri" panose="020F0502020204030204"/>
                <a:ea typeface="+mn-ea"/>
                <a:cs typeface="+mn-cs"/>
              </a:rPr>
              <a:t>Titre de la présentation</a:t>
            </a:r>
          </a:p>
        </p:txBody>
      </p:sp>
      <p:sp>
        <p:nvSpPr>
          <p:cNvPr id="14" name="Espace réservé du numéro de diapositive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fr-FR" sz="1200" b="0" i="0" u="none" strike="noStrike" kern="1200" cap="none" spc="0" normalizeH="0" baseline="0" noProof="1" dirty="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1">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fr-FR" noProof="1"/>
              <a:t>Merci</a:t>
            </a:r>
          </a:p>
        </p:txBody>
      </p:sp>
      <p:sp>
        <p:nvSpPr>
          <p:cNvPr id="5" name="Espace réservé du pied de page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fr-FR" noProof="1"/>
              <a:t>Titre de la présentation</a:t>
            </a:r>
          </a:p>
        </p:txBody>
      </p:sp>
      <p:sp>
        <p:nvSpPr>
          <p:cNvPr id="6" name="Espace réservé du numéro de diapositive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fr-FR" noProof="1" dirty="0" smtClean="0"/>
              <a:pPr lvl="0" rtl="0"/>
              <a:t>13</a:t>
            </a:fld>
            <a:endParaRPr lang="fr-FR" noProof="1"/>
          </a:p>
        </p:txBody>
      </p:sp>
      <p:sp>
        <p:nvSpPr>
          <p:cNvPr id="3" name="Espace réservé du contenu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fr-FR" noProof="1"/>
              <a:t>Nom du présentateur</a:t>
            </a:r>
          </a:p>
          <a:p>
            <a:pPr rtl="0">
              <a:spcBef>
                <a:spcPts val="3000"/>
              </a:spcBef>
            </a:pPr>
            <a:r>
              <a:rPr lang="fr-FR" sz="1800" noProof="1"/>
              <a:t>Adresse e-mail</a:t>
            </a:r>
          </a:p>
          <a:p>
            <a:pPr rtl="0">
              <a:spcBef>
                <a:spcPts val="3000"/>
              </a:spcBef>
            </a:pPr>
            <a:r>
              <a:rPr lang="fr-FR" sz="1800" noProof="1"/>
              <a:t>Site web</a:t>
            </a:r>
          </a:p>
          <a:p>
            <a:pPr rtl="0"/>
            <a:endParaRPr lang="fr-FR" noProof="1"/>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fr-FR" noProof="1"/>
              <a:t>Sommaire</a:t>
            </a:r>
          </a:p>
        </p:txBody>
      </p:sp>
      <p:sp>
        <p:nvSpPr>
          <p:cNvPr id="3" name="Espace réservé du contenu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514350" indent="-514350" rtl="0">
              <a:spcAft>
                <a:spcPts val="1200"/>
              </a:spcAft>
              <a:buFont typeface="+mj-lt"/>
              <a:buAutoNum type="arabicPeriod"/>
            </a:pPr>
            <a:r>
              <a:rPr lang="fr-FR" spc="100" noProof="1"/>
              <a:t>Présentation du projet</a:t>
            </a:r>
          </a:p>
          <a:p>
            <a:pPr marL="514350" indent="-514350" rtl="0">
              <a:spcAft>
                <a:spcPts val="1200"/>
              </a:spcAft>
              <a:buFont typeface="+mj-lt"/>
              <a:buAutoNum type="arabicPeriod"/>
            </a:pPr>
            <a:r>
              <a:rPr lang="fr-FR" spc="100" noProof="1"/>
              <a:t>bugs</a:t>
            </a:r>
          </a:p>
          <a:p>
            <a:pPr marL="514350" indent="-514350" rtl="0">
              <a:spcAft>
                <a:spcPts val="1200"/>
              </a:spcAft>
              <a:buFont typeface="+mj-lt"/>
              <a:buAutoNum type="arabicPeriod"/>
            </a:pPr>
            <a:r>
              <a:rPr lang="fr-FR" spc="100" noProof="1"/>
              <a:t>Correction des bugs</a:t>
            </a:r>
          </a:p>
          <a:p>
            <a:pPr marL="514350" indent="-514350" rtl="0">
              <a:spcAft>
                <a:spcPts val="1200"/>
              </a:spcAft>
              <a:buFont typeface="+mj-lt"/>
              <a:buAutoNum type="arabicPeriod"/>
            </a:pPr>
            <a:r>
              <a:rPr lang="fr-FR" spc="100" noProof="1"/>
              <a:t>Test unitaire et test d’intégration</a:t>
            </a:r>
          </a:p>
        </p:txBody>
      </p:sp>
      <p:sp>
        <p:nvSpPr>
          <p:cNvPr id="5" name="Espace réservé du pied de page 4">
            <a:extLst>
              <a:ext uri="{FF2B5EF4-FFF2-40B4-BE49-F238E27FC236}">
                <a16:creationId xmlns:a16="http://schemas.microsoft.com/office/drawing/2014/main" id="{A4A2B84E-2163-44C1-99D0-6F162AEA82E9}"/>
              </a:ext>
            </a:extLst>
          </p:cNvPr>
          <p:cNvSpPr>
            <a:spLocks noGrp="1"/>
          </p:cNvSpPr>
          <p:nvPr>
            <p:ph type="ftr" sz="quarter" idx="11"/>
          </p:nvPr>
        </p:nvSpPr>
        <p:spPr/>
        <p:txBody>
          <a:bodyPr rtlCol="0"/>
          <a:lstStyle/>
          <a:p>
            <a:pPr lvl="0" rtl="0"/>
            <a:r>
              <a:rPr lang="fr-FR" noProof="1"/>
              <a:t>Titre de la présentation</a:t>
            </a:r>
          </a:p>
        </p:txBody>
      </p:sp>
      <p:sp>
        <p:nvSpPr>
          <p:cNvPr id="6" name="Espace réservé du numéro de diapositive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lvl="0" rtl="0"/>
            <a:fld id="{D76B855D-E9CC-4FF8-AD85-6CDC7B89A0DE}" type="slidenum">
              <a:rPr lang="fr-FR" noProof="1" smtClean="0"/>
              <a:pPr lvl="0"/>
              <a:t>2</a:t>
            </a:fld>
            <a:endParaRPr lang="fr-FR" noProof="1"/>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B290457-2071-4F7C-9327-CE85A282B4D5}"/>
              </a:ext>
            </a:extLst>
          </p:cNvPr>
          <p:cNvSpPr>
            <a:spLocks noGrp="1"/>
          </p:cNvSpPr>
          <p:nvPr>
            <p:ph type="title"/>
          </p:nvPr>
        </p:nvSpPr>
        <p:spPr/>
        <p:txBody>
          <a:bodyPr rtlCol="0"/>
          <a:lstStyle/>
          <a:p>
            <a:pPr rtl="0"/>
            <a:r>
              <a:rPr lang="fr-FR" noProof="1"/>
              <a:t>Introduction</a:t>
            </a:r>
          </a:p>
        </p:txBody>
      </p:sp>
      <p:sp>
        <p:nvSpPr>
          <p:cNvPr id="5" name="Espace réservé du contenu 4">
            <a:extLst>
              <a:ext uri="{FF2B5EF4-FFF2-40B4-BE49-F238E27FC236}">
                <a16:creationId xmlns:a16="http://schemas.microsoft.com/office/drawing/2014/main" id="{B67B1E24-2840-4BB0-AE5A-2320A01CB80F}"/>
              </a:ext>
            </a:extLst>
          </p:cNvPr>
          <p:cNvSpPr>
            <a:spLocks noGrp="1"/>
          </p:cNvSpPr>
          <p:nvPr>
            <p:ph idx="1"/>
          </p:nvPr>
        </p:nvSpPr>
        <p:spPr/>
        <p:txBody>
          <a:bodyPr rtlCol="0"/>
          <a:lstStyle/>
          <a:p>
            <a:pPr rtl="0"/>
            <a:r>
              <a:rPr lang="fr-FR" noProof="1"/>
              <a:t>Avec PowerPoint, vous pouvez créer des présentations et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a:p>
            <a:pPr rtl="0"/>
            <a:endParaRPr lang="fr-FR" noProof="1"/>
          </a:p>
        </p:txBody>
      </p:sp>
      <p:pic>
        <p:nvPicPr>
          <p:cNvPr id="11" name="Espace réservé d’image 10" descr="garçon regardant une carte sur le mur">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t="72" b="72"/>
          <a:stretch/>
        </p:blipFill>
        <p:spPr/>
      </p:pic>
      <p:pic>
        <p:nvPicPr>
          <p:cNvPr id="13" name="Espace réservé d’image 12" descr="garçon jouant avec des vaisseaux spatiaux">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a:stretch/>
        </p:blipFill>
        <p:spPr/>
      </p:pic>
      <p:sp>
        <p:nvSpPr>
          <p:cNvPr id="15" name="Espace réservé du pied de page 14">
            <a:extLst>
              <a:ext uri="{FF2B5EF4-FFF2-40B4-BE49-F238E27FC236}">
                <a16:creationId xmlns:a16="http://schemas.microsoft.com/office/drawing/2014/main" id="{96B342A5-1683-4650-BB07-B98D8B23C1FC}"/>
              </a:ext>
            </a:extLst>
          </p:cNvPr>
          <p:cNvSpPr>
            <a:spLocks noGrp="1"/>
          </p:cNvSpPr>
          <p:nvPr>
            <p:ph type="ftr" sz="quarter" idx="11"/>
          </p:nvPr>
        </p:nvSpPr>
        <p:spPr/>
        <p:txBody>
          <a:bodyPr rtlCol="0"/>
          <a:lstStyle/>
          <a:p>
            <a:pPr lvl="0" rtl="0"/>
            <a:r>
              <a:rPr lang="fr-FR" noProof="1"/>
              <a:t>Titre de la présentation</a:t>
            </a:r>
          </a:p>
        </p:txBody>
      </p:sp>
      <p:sp>
        <p:nvSpPr>
          <p:cNvPr id="16" name="Espace réservé du numéro de diapositive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lstStyle/>
          <a:p>
            <a:pPr lvl="0" rtl="0"/>
            <a:fld id="{D76B855D-E9CC-4FF8-AD85-6CDC7B89A0DE}" type="slidenum">
              <a:rPr lang="fr-FR" noProof="1" smtClean="0"/>
              <a:pPr lvl="0"/>
              <a:t>3</a:t>
            </a:fld>
            <a:endParaRPr lang="fr-FR" noProof="1"/>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fr-FR" noProof="1">
                <a:solidFill>
                  <a:srgbClr val="FFFFFF"/>
                </a:solidFill>
              </a:rPr>
              <a:t>Thème un</a:t>
            </a:r>
            <a:endParaRPr lang="fr-FR" noProof="1"/>
          </a:p>
        </p:txBody>
      </p:sp>
      <p:sp>
        <p:nvSpPr>
          <p:cNvPr id="3" name="Espace réservé du texte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fr-FR" noProof="1">
                <a:solidFill>
                  <a:srgbClr val="FFFFFF"/>
                </a:solidFill>
              </a:rPr>
              <a:t>Sous-titre</a:t>
            </a:r>
          </a:p>
          <a:p>
            <a:pPr rtl="0"/>
            <a:endParaRPr lang="fr-FR" noProof="1"/>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id="{E78514DD-3FC6-4AEF-9C9C-057CF64C8E2D}"/>
              </a:ext>
            </a:extLst>
          </p:cNvPr>
          <p:cNvSpPr>
            <a:spLocks noGrp="1"/>
          </p:cNvSpPr>
          <p:nvPr>
            <p:ph type="title"/>
          </p:nvPr>
        </p:nvSpPr>
        <p:spPr/>
        <p:txBody>
          <a:bodyPr rtlCol="0"/>
          <a:lstStyle/>
          <a:p>
            <a:pPr rtl="0"/>
            <a:r>
              <a:rPr lang="fr"/>
              <a:t>Graphique</a:t>
            </a:r>
          </a:p>
        </p:txBody>
      </p:sp>
      <p:sp>
        <p:nvSpPr>
          <p:cNvPr id="13" name="Espace réservé du pied de page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lvl="0" rtl="0"/>
            <a:r>
              <a:rPr lang="fr" noProof="0"/>
              <a:t>Titre de la présentation</a:t>
            </a:r>
          </a:p>
        </p:txBody>
      </p:sp>
      <p:sp>
        <p:nvSpPr>
          <p:cNvPr id="14" name="Espace réservé du numéro de diapositive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lvl="0" rtl="0"/>
            <a:fld id="{D76B855D-E9CC-4FF8-AD85-6CDC7B89A0DE}" type="slidenum">
              <a:rPr lang="en-US" noProof="0" smtClean="0"/>
              <a:pPr lvl="0" rtl="0"/>
              <a:t>5</a:t>
            </a:fld>
            <a:endParaRPr lang="en-US" noProof="0" dirty="0"/>
          </a:p>
        </p:txBody>
      </p:sp>
      <p:pic>
        <p:nvPicPr>
          <p:cNvPr id="5" name="Espace réservé du contenu 4" descr="graphique">
            <a:extLst>
              <a:ext uri="{FF2B5EF4-FFF2-40B4-BE49-F238E27FC236}">
                <a16:creationId xmlns:a16="http://schemas.microsoft.com/office/drawing/2014/main" id="{FB4ECE35-6218-4F9C-B30B-5453BED4954F}"/>
              </a:ext>
            </a:extLst>
          </p:cNvPr>
          <p:cNvPicPr>
            <a:picLocks noGrp="1" noChangeAspect="1"/>
          </p:cNvPicPr>
          <p:nvPr>
            <p:ph idx="1"/>
          </p:nvPr>
        </p:nvPicPr>
        <p:blipFill>
          <a:blip r:embed="rId2"/>
          <a:srcRect/>
          <a:stretch/>
        </p:blipFill>
        <p:spPr>
          <a:xfrm>
            <a:off x="1179514" y="2122417"/>
            <a:ext cx="9829798" cy="3437078"/>
          </a:xfrm>
        </p:spPr>
      </p:pic>
    </p:spTree>
    <p:extLst>
      <p:ext uri="{BB962C8B-B14F-4D97-AF65-F5344CB8AC3E}">
        <p14:creationId xmlns:p14="http://schemas.microsoft.com/office/powerpoint/2010/main" val="4926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fr-FR" noProof="1"/>
              <a:t>Tableau</a:t>
            </a:r>
          </a:p>
        </p:txBody>
      </p:sp>
      <p:sp>
        <p:nvSpPr>
          <p:cNvPr id="13" name="Espace réservé du pied de page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lvl="0" rtl="0"/>
            <a:r>
              <a:rPr lang="fr-FR" noProof="1"/>
              <a:t>Titre de la présentation</a:t>
            </a:r>
          </a:p>
        </p:txBody>
      </p:sp>
      <p:sp>
        <p:nvSpPr>
          <p:cNvPr id="14" name="Espace réservé du numéro de diapositive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lvl="0" rtl="0"/>
            <a:fld id="{D76B855D-E9CC-4FF8-AD85-6CDC7B89A0DE}" type="slidenum">
              <a:rPr lang="fr-FR" noProof="1" smtClean="0"/>
              <a:pPr lvl="0" rtl="0"/>
              <a:t>6</a:t>
            </a:fld>
            <a:endParaRPr lang="fr-FR" noProof="1"/>
          </a:p>
        </p:txBody>
      </p:sp>
      <p:graphicFrame>
        <p:nvGraphicFramePr>
          <p:cNvPr id="10" name="Tableau 7">
            <a:extLst>
              <a:ext uri="{FF2B5EF4-FFF2-40B4-BE49-F238E27FC236}">
                <a16:creationId xmlns:a16="http://schemas.microsoft.com/office/drawing/2014/main" id="{3AB77AF4-E457-4DDA-928D-BCE3AB63B152}"/>
              </a:ext>
            </a:extLst>
          </p:cNvPr>
          <p:cNvGraphicFramePr>
            <a:graphicFrameLocks noGrp="1"/>
          </p:cNvGraphicFramePr>
          <p:nvPr>
            <p:ph idx="1"/>
            <p:extLst>
              <p:ext uri="{D42A27DB-BD31-4B8C-83A1-F6EECF244321}">
                <p14:modId xmlns:p14="http://schemas.microsoft.com/office/powerpoint/2010/main" val="982274776"/>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fr-FR" noProof="1"/>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fr-FR" noProof="1"/>
                        <a:t>Catégorie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fr-FR" noProof="1"/>
                        <a:t>Catégorie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fr-FR" noProof="1"/>
                        <a:t>Catégorie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fr-FR" noProof="1"/>
                        <a:t>Catégorie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fr-FR" noProof="1"/>
                        <a:t>Élément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fr-FR" noProof="1"/>
                        <a:t>Élément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fr-FR" noProof="1"/>
                        <a:t>Élément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fr-FR" noProof="1"/>
                        <a:t>Élément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fr-FR" noProof="1"/>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Espace réservé d’image 5" descr="garçon jouant sur un terrain de jeu devant un immeuble&#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r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fr-FR" noProof="1"/>
              <a:t>La meilleure manière </a:t>
            </a:r>
            <a:br>
              <a:rPr lang="fr-FR" noProof="1"/>
            </a:br>
            <a:r>
              <a:rPr lang="fr-FR" noProof="1"/>
              <a:t>de commencer, c’est d’arrêter de parler et de s’y mettre.</a:t>
            </a:r>
          </a:p>
        </p:txBody>
      </p:sp>
      <p:sp>
        <p:nvSpPr>
          <p:cNvPr id="9" name="Espace réservé du texte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fr-FR" noProof="1"/>
              <a:t>Walt Disney</a:t>
            </a:r>
          </a:p>
          <a:p>
            <a:pPr rtl="0"/>
            <a:endParaRPr lang="fr-FR" noProof="1"/>
          </a:p>
        </p:txBody>
      </p:sp>
      <p:sp>
        <p:nvSpPr>
          <p:cNvPr id="18" name="Espace réservé du pied de page 17">
            <a:extLst>
              <a:ext uri="{FF2B5EF4-FFF2-40B4-BE49-F238E27FC236}">
                <a16:creationId xmlns:a16="http://schemas.microsoft.com/office/drawing/2014/main" id="{439BF4B2-6931-43C1-8924-3E02FA60CF60}"/>
              </a:ext>
            </a:extLst>
          </p:cNvPr>
          <p:cNvSpPr>
            <a:spLocks noGrp="1"/>
          </p:cNvSpPr>
          <p:nvPr>
            <p:ph type="ftr" sz="quarter" idx="12"/>
          </p:nvPr>
        </p:nvSpPr>
        <p:spPr/>
        <p:txBody>
          <a:bodyPr rtlCol="0"/>
          <a:lstStyle/>
          <a:p>
            <a:pPr rtl="0"/>
            <a:r>
              <a:rPr lang="fr-FR" noProof="1"/>
              <a:t>Titre de la présentation</a:t>
            </a:r>
          </a:p>
        </p:txBody>
      </p:sp>
      <p:sp>
        <p:nvSpPr>
          <p:cNvPr id="19" name="Espace réservé du numéro de diapositive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fld id="{D76B855D-E9CC-4FF8-AD85-6CDC7B89A0DE}" type="slidenum">
              <a:rPr lang="fr-FR" noProof="1" dirty="0" smtClean="0"/>
              <a:pPr rtl="0"/>
              <a:t>7</a:t>
            </a:fld>
            <a:endParaRPr lang="fr-FR" noProof="1"/>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black"/>
              </a:solidFill>
              <a:effectLst/>
              <a:uLnTx/>
              <a:uFillTx/>
              <a:latin typeface="Calibri" panose="020F0502020204030204"/>
              <a:ea typeface="+mn-ea"/>
              <a:cs typeface="+mn-cs"/>
            </a:endParaRPr>
          </a:p>
        </p:txBody>
      </p:sp>
      <p:sp>
        <p:nvSpPr>
          <p:cNvPr id="16" name="Ovale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fr-FR" noProof="1"/>
              <a:t>Équipe</a:t>
            </a:r>
          </a:p>
        </p:txBody>
      </p:sp>
      <p:sp>
        <p:nvSpPr>
          <p:cNvPr id="7" name="Espace réservé du pied de page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lvl="0" rtl="0"/>
            <a:r>
              <a:rPr lang="fr-FR" noProof="1"/>
              <a:t>Titre de la présentation</a:t>
            </a:r>
          </a:p>
        </p:txBody>
      </p:sp>
      <p:sp>
        <p:nvSpPr>
          <p:cNvPr id="8" name="Espace réservé du numéro de diapositive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lvl="0" rtl="0"/>
            <a:fld id="{D76B855D-E9CC-4FF8-AD85-6CDC7B89A0DE}" type="slidenum">
              <a:rPr lang="fr-FR" noProof="1" dirty="0" smtClean="0"/>
              <a:pPr lvl="0" rtl="0"/>
              <a:t>8</a:t>
            </a:fld>
            <a:endParaRPr lang="fr-FR" noProof="1"/>
          </a:p>
        </p:txBody>
      </p:sp>
      <p:graphicFrame>
        <p:nvGraphicFramePr>
          <p:cNvPr id="22" name="Espace réservé du contenu 2" descr="Équipe Graphique SmartArt&#10;">
            <a:extLst>
              <a:ext uri="{FF2B5EF4-FFF2-40B4-BE49-F238E27FC236}">
                <a16:creationId xmlns:a16="http://schemas.microsoft.com/office/drawing/2014/main" id="{32A313B8-E3F1-444F-8A47-3468D3E71077}"/>
              </a:ext>
            </a:extLst>
          </p:cNvPr>
          <p:cNvGraphicFramePr>
            <a:graphicFrameLocks noGrp="1"/>
          </p:cNvGraphicFramePr>
          <p:nvPr>
            <p:ph idx="1"/>
            <p:extLst>
              <p:ext uri="{D42A27DB-BD31-4B8C-83A1-F6EECF244321}">
                <p14:modId xmlns:p14="http://schemas.microsoft.com/office/powerpoint/2010/main" val="4019257390"/>
              </p:ext>
            </p:extLst>
          </p:nvPr>
        </p:nvGraphicFramePr>
        <p:xfrm>
          <a:off x="390144" y="1252728"/>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fr-FR" noProof="1"/>
              <a:t>Chronologie</a:t>
            </a:r>
          </a:p>
        </p:txBody>
      </p:sp>
      <p:graphicFrame>
        <p:nvGraphicFramePr>
          <p:cNvPr id="4" name="Espace réservé du contenu 4" descr="chronologie graphique SmartArt&#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3170596443"/>
              </p:ext>
            </p:extLst>
          </p:nvPr>
        </p:nvGraphicFramePr>
        <p:xfrm>
          <a:off x="1066800" y="1252728"/>
          <a:ext cx="100584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pied de page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lvl="0" rtl="0"/>
            <a:r>
              <a:rPr lang="fr-FR" noProof="1"/>
              <a:t>Titre de la présentation</a:t>
            </a:r>
          </a:p>
        </p:txBody>
      </p:sp>
      <p:sp>
        <p:nvSpPr>
          <p:cNvPr id="7" name="Espace réservé du numéro de diapositive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lvl="0" rtl="0"/>
            <a:fld id="{D76B855D-E9CC-4FF8-AD85-6CDC7B89A0DE}" type="slidenum">
              <a:rPr lang="fr-FR" noProof="1" dirty="0" smtClean="0"/>
              <a:pPr lvl="0" rtl="0"/>
              <a:t>9</a:t>
            </a:fld>
            <a:endParaRPr lang="fr-FR" noProof="1"/>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D3D887-4EBB-4786-8316-C89D0BB9706F}">
  <ds:schemaRefs>
    <ds:schemaRef ds:uri="http://schemas.microsoft.com/sharepoint/v3/contenttype/forms"/>
  </ds:schemaRefs>
</ds:datastoreItem>
</file>

<file path=customXml/itemProps3.xml><?xml version="1.0" encoding="utf-8"?>
<ds:datastoreItem xmlns:ds="http://schemas.openxmlformats.org/officeDocument/2006/customXml" ds:itemID="{E613E4D1-157A-4FD3-BF11-7582A03ADF3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596</Words>
  <Application>Microsoft Office PowerPoint</Application>
  <PresentationFormat>Grand écran</PresentationFormat>
  <Paragraphs>115</Paragraphs>
  <Slides>13</Slides>
  <Notes>12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Avenir Next LT Pro</vt:lpstr>
      <vt:lpstr>Calibri</vt:lpstr>
      <vt:lpstr>Tw Cen MT</vt:lpstr>
      <vt:lpstr>ShapesVTI</vt:lpstr>
      <vt:lpstr>Débuggez le site d’une agence d’évènementiel</vt:lpstr>
      <vt:lpstr>Sommaire</vt:lpstr>
      <vt:lpstr>Introduction</vt:lpstr>
      <vt:lpstr>Thème un</vt:lpstr>
      <vt:lpstr>Graphique</vt:lpstr>
      <vt:lpstr>Tableau</vt:lpstr>
      <vt:lpstr>La meilleure manière  de commencer, c’est d’arrêter de parler et de s’y mettre.</vt:lpstr>
      <vt:lpstr>Équipe</vt:lpstr>
      <vt:lpstr>Chronologie</vt:lpstr>
      <vt:lpstr>Contenu</vt:lpstr>
      <vt:lpstr>Contenu  </vt:lpstr>
      <vt:lpstr>Récapitulatif</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2020-09-02T01:08:08Z</dcterms:created>
  <dcterms:modified xsi:type="dcterms:W3CDTF">2024-03-03T10:40:35Z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